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9" r:id="rId4"/>
    <p:sldId id="258" r:id="rId5"/>
    <p:sldId id="259" r:id="rId6"/>
    <p:sldId id="262" r:id="rId7"/>
    <p:sldId id="260" r:id="rId8"/>
    <p:sldId id="263" r:id="rId9"/>
    <p:sldId id="281" r:id="rId10"/>
    <p:sldId id="282" r:id="rId11"/>
    <p:sldId id="283" r:id="rId12"/>
    <p:sldId id="285" r:id="rId13"/>
    <p:sldId id="287" r:id="rId14"/>
    <p:sldId id="286" r:id="rId15"/>
    <p:sldId id="267" r:id="rId16"/>
    <p:sldId id="268" r:id="rId17"/>
    <p:sldId id="270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9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橙色背景卡通企业介绍演示文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3930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63345"/>
            <a:ext cx="9373870" cy="127190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第三步：先点击我们本次要用到的背景“卧室”（1号箭头所指位置），再点击“确认”按钮（2号箭头位置）。你会看到，小猫所在的区域已经更换了背景，置身于自己的卧室啦。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rcRect b="7845"/>
          <a:stretch>
            <a:fillRect/>
          </a:stretch>
        </p:blipFill>
        <p:spPr>
          <a:xfrm>
            <a:off x="2894965" y="2544445"/>
            <a:ext cx="6728460" cy="39839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0085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73505"/>
            <a:ext cx="9373870" cy="127190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第四步：演员已经就位。现在，是写一些指令的时候了。注意图中的这几个区域：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rcRect l="-472" t="-810" r="472" b="7537"/>
          <a:stretch>
            <a:fillRect/>
          </a:stretch>
        </p:blipFill>
        <p:spPr>
          <a:xfrm>
            <a:off x="1289685" y="2213610"/>
            <a:ext cx="6609080" cy="411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079740" y="2891155"/>
            <a:ext cx="34461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红色区域是指令的分类区。</a:t>
            </a:r>
            <a:endParaRPr lang="zh-CN" altLang="en-US" sz="16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绿色区域是当前分类中的指令，也是我们编程的素材。这个区域中那些像积木块一样的图形，每一块都代表一条指令。</a:t>
            </a:r>
            <a:endParaRPr lang="zh-CN" altLang="en-US" sz="16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蓝色区域是编程区，也就是小猫图形旁边这块空白的区域。我们现在编程的方式，就是将指令积木拖动到编程区，那么这个角色就会按照指令来运行。</a:t>
            </a:r>
            <a:endParaRPr lang="zh-CN" altLang="en-US" sz="16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0085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73505"/>
            <a:ext cx="9373870" cy="127190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第五步：现在通过设置向下的指令，数字改为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，你的小猫应该可以向下走到床前了。现在再拖动一个“向右移动”到编程区，数字改成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9065" y="2429510"/>
            <a:ext cx="937387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第六步：现在，我们再为小猫添加一个说话的指令。在指令分类区域点击紫色的小人按钮（这是外观分类），指令区域现在显示了外观类的指令，第一个像气泡一样的指令积木就是“说话 ”，让我们把它拖动到编程区，点击编程区域中最后这条说“嗨”的指令积木下方的文字，就会出现Pad的文字输入键盘，我们可以将文字修改为“早上好，又是美好的一天！”</a:t>
            </a:r>
            <a:endParaRPr lang="zh-CN" altLang="en-US" b="1" spc="1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3"/>
          <a:srcRect t="4661" b="55356"/>
          <a:stretch>
            <a:fillRect/>
          </a:stretch>
        </p:blipFill>
        <p:spPr>
          <a:xfrm>
            <a:off x="2311400" y="4048125"/>
            <a:ext cx="7569200" cy="249682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>
            <a:off x="5304155" y="4872990"/>
            <a:ext cx="517525" cy="4660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0085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73505"/>
            <a:ext cx="9373870" cy="127190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第七步：你快要完成了！为了不用每次都点击指令执行。让我们切换到黄色分类的指令（事件，也就是触发程序运行的机制），拖动一个绿色旗帜积木块到编程区域现在三条指令的最前面。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3"/>
          <a:srcRect l="-1300" t="57346" r="537" b="8025"/>
          <a:stretch>
            <a:fillRect/>
          </a:stretch>
        </p:blipFill>
        <p:spPr>
          <a:xfrm>
            <a:off x="2560320" y="2684780"/>
            <a:ext cx="6423025" cy="1663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8445" y="252730"/>
            <a:ext cx="2202815" cy="102362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编程逻辑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795" y="1276350"/>
            <a:ext cx="9582150" cy="21240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八步：现在，所有的指令都写好了。让我们先点击“回到初始位置”让小猫回到书架边（当然你也可以用手指把它拖过去，但可能每次拖动的位置不完全一样），然后再点击“回到初始位置”右边那面绿色的旗帜（它代表执行所有以绿色旗帜开头的指令积木串，注意，是所有以绿色旗帜积木开头的指令积木都会执行哦，这一点很重要，随着后面的学习你将会更清楚它的重要性）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rcRect b="40231"/>
          <a:stretch>
            <a:fillRect/>
          </a:stretch>
        </p:blipFill>
        <p:spPr>
          <a:xfrm>
            <a:off x="1767840" y="3369310"/>
            <a:ext cx="8252460" cy="33889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57086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寻找挑战</a:t>
            </a:r>
            <a:endParaRPr lang="zh-CN" sz="20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给小猫更换不同的起始位置（用手指拖动），然后试验怎样才能使用指令让小猫走到合适的位置？先怎么走？后怎么走？各走几步？</a:t>
            </a:r>
            <a:endParaRPr lang="zh-CN" sz="20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如果小猫多走了几步，走出了舞台会的区域，会发生什么事情？</a:t>
            </a:r>
            <a:endParaRPr lang="zh-CN" sz="20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动手试试其它指令，没学过也不要紧，写程序就是一个探索和试错的过程，很多东西都是自己反复运行总结出来的，这个过程就是学习！</a:t>
            </a:r>
            <a:endParaRPr lang="zh-CN" sz="20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b="1"/>
              <a:t>第</a:t>
            </a:r>
            <a:r>
              <a:rPr lang="en-US" altLang="zh-CN" b="1"/>
              <a:t>1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你好</a:t>
            </a:r>
            <a:r>
              <a:rPr lang="en-US" altLang="zh-CN" b="1"/>
              <a:t> </a:t>
            </a:r>
            <a:r>
              <a:rPr lang="zh-CN" altLang="en-US" b="1"/>
              <a:t>卡卡！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ym typeface="+mn-ea"/>
              </a:rPr>
              <a:t>你好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卡卡！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21" name="内容占位符 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6390" y="2026920"/>
            <a:ext cx="3898265" cy="3898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、学习scratchJR界面的运用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2、认识编程模块的作用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、尝试使用编程让你的角色动起来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160"/>
            <a:ext cx="4437380" cy="6658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9690" y="574040"/>
            <a:ext cx="3457575" cy="705485"/>
          </a:xfrm>
        </p:spPr>
        <p:txBody>
          <a:bodyPr>
            <a:normAutofit/>
          </a:bodyPr>
          <a:p>
            <a:r>
              <a:rPr lang="en-US" altLang="zh-CN"/>
              <a:t> </a:t>
            </a:r>
            <a:r>
              <a:rPr lang="zh-CN" altLang="en-US"/>
              <a:t>认识编程界面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  <p:pic>
        <p:nvPicPr>
          <p:cNvPr id="5" name="图片 4" descr="点击开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35" y="2086610"/>
            <a:ext cx="1238250" cy="1296035"/>
          </a:xfrm>
          <a:prstGeom prst="rect">
            <a:avLst/>
          </a:prstGeom>
        </p:spPr>
      </p:pic>
      <p:pic>
        <p:nvPicPr>
          <p:cNvPr id="6" name="图片 5" descr="发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20" y="2174875"/>
            <a:ext cx="1372235" cy="1207770"/>
          </a:xfrm>
          <a:prstGeom prst="rect">
            <a:avLst/>
          </a:prstGeom>
        </p:spPr>
      </p:pic>
      <p:pic>
        <p:nvPicPr>
          <p:cNvPr id="8" name="图片 7" descr="速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0" y="3903345"/>
            <a:ext cx="1238885" cy="1087755"/>
          </a:xfrm>
          <a:prstGeom prst="rect">
            <a:avLst/>
          </a:prstGeom>
        </p:spPr>
      </p:pic>
      <p:pic>
        <p:nvPicPr>
          <p:cNvPr id="11" name="图片 10" descr="循环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580" y="3903345"/>
            <a:ext cx="1349375" cy="10883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945" y="1383665"/>
            <a:ext cx="7303770" cy="51473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0280" y="305435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小猫卡卡是Scratch Jr世界的一名小学生，今年上一年级。Scratch小学规定每天早上8点开始上课，卡卡一般早上在7点起床，洗洗脸，刷刷牙，吃过妈妈为他准备的美味早餐，和小伙伴们一起，高高兴兴去上学。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今天是儿童节，学校放假一天，不用去上学了，可是卡卡没有睡懒觉，因为他和好朋友们约好了要一起出去玩耍呢。早上还不到7点，卡卡就醒来了。金色的阳光洒满了房间，这是多好美好的一天啊！小猫跳下床，伸伸懒腰，活动活动筋骨，起床啦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让我们编写第一个程序，跟小猫卡卡问个好吧！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3605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63345"/>
            <a:ext cx="9373870" cy="222440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这是我们的第一个程序，所以请小朋友们耐心的一步一步完成，为后面的学习打下良好的基础。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第一步，让我们先来新建一个 Scratch Jr 编程项目。在上一章节的内容中，我们已经安装好了 Scratch Jr 编程环境，用手点击屏幕上的 Scratch Jr 图标，并进入到主界面：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8154"/>
          <a:stretch>
            <a:fillRect/>
          </a:stretch>
        </p:blipFill>
        <p:spPr>
          <a:xfrm>
            <a:off x="3686175" y="3158490"/>
            <a:ext cx="5065395" cy="34893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0085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63345"/>
            <a:ext cx="9373870" cy="127190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第二步，点击上图中的新建项目按钮（那个大大的加号），你得到了一个新项目。这个项目显示了一只可爱的黄色猫咪，显示在一块白色区域中，如图所示：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2541" r="12555"/>
          <a:stretch>
            <a:fillRect/>
          </a:stretch>
        </p:blipFill>
        <p:spPr>
          <a:xfrm>
            <a:off x="3494405" y="2242820"/>
            <a:ext cx="5737860" cy="43091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0085" y="285750"/>
            <a:ext cx="3277870" cy="705485"/>
          </a:xfrm>
        </p:spPr>
        <p:txBody>
          <a:bodyPr>
            <a:normAutofit/>
          </a:bodyPr>
          <a:p>
            <a:r>
              <a:rPr lang="zh-CN" altLang="en-US"/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63345"/>
            <a:ext cx="9373870" cy="1271905"/>
          </a:xfrm>
        </p:spPr>
        <p:txBody>
          <a:bodyPr>
            <a:normAutofit fontScale="90000"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 图上中间白色区域叫做“舞台”，舞台上的小猫称为“角色”（也就是演员啦），这里只是提一下，你不需要去记这些东西。我知道你对界面上的很多东西很好奇，但为了我们把第一个作品顺利完成，请你先不要动别的，按照我们的思路，点击图中的这个按钮（它叫做背景切换）：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768600" y="2360930"/>
            <a:ext cx="7509510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480185" y="397192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你会看到这个界面，列出了 Scratch Jr 提供的舞台背景</a:t>
            </a:r>
            <a:endParaRPr lang="en-US" altLang="zh-CN" b="1" spc="1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rcRect l="-444" t="203" r="444" b="8624"/>
          <a:stretch>
            <a:fillRect/>
          </a:stretch>
        </p:blipFill>
        <p:spPr>
          <a:xfrm>
            <a:off x="4217035" y="3166745"/>
            <a:ext cx="5969635" cy="34188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PP_MARK_KEY" val="9593d6e2-00c4-46f8-b3a1-3207089a4fd3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WPS 演示</Application>
  <PresentationFormat>宽屏</PresentationFormat>
  <Paragraphs>95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你好 卡卡！</vt:lpstr>
      <vt:lpstr>学习目标</vt:lpstr>
      <vt:lpstr> 认识编程界面</vt:lpstr>
      <vt:lpstr>任务讨论</vt:lpstr>
      <vt:lpstr>编程逻辑</vt:lpstr>
      <vt:lpstr>编程逻辑</vt:lpstr>
      <vt:lpstr>编程逻辑</vt:lpstr>
      <vt:lpstr>编程逻辑</vt:lpstr>
      <vt:lpstr>编程逻辑</vt:lpstr>
      <vt:lpstr>编程逻辑</vt:lpstr>
      <vt:lpstr>编程逻辑</vt:lpstr>
      <vt:lpstr>编程逻辑 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红衣糖糖</cp:lastModifiedBy>
  <cp:revision>182</cp:revision>
  <dcterms:created xsi:type="dcterms:W3CDTF">2019-06-19T02:08:00Z</dcterms:created>
  <dcterms:modified xsi:type="dcterms:W3CDTF">2023-03-22T08:16:45Z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AF8A7F91F7CF465C8101FBA00B3BC1E2</vt:lpwstr>
  </property>
</Properties>
</file>