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69" r:id="rId4"/>
    <p:sldId id="258" r:id="rId5"/>
    <p:sldId id="259" r:id="rId6"/>
    <p:sldId id="262" r:id="rId7"/>
    <p:sldId id="260" r:id="rId8"/>
    <p:sldId id="281" r:id="rId9"/>
    <p:sldId id="263" r:id="rId10"/>
    <p:sldId id="267" r:id="rId11"/>
    <p:sldId id="265" r:id="rId12"/>
    <p:sldId id="268" r:id="rId13"/>
    <p:sldId id="27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为小猫来编写程序，接着将小猫身上的指令复制到其他三个角色上面，就可以开始测试咯！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20" y="2208530"/>
            <a:ext cx="8328025" cy="46837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57086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一个简单的跳舞程序完成了，你可以想办法让这个程序更有趣：</a:t>
            </a: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你能让小伙伴们“载歌载舞”吗？就是一边唱歌，一边跳舞？这在以后的学习中我们会提到，但你可以自己试着实现一下；</a:t>
            </a: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小伙伴的舞蹈动作都一样，你可以自己给每一个小伙伴设计不同的舞蹈动作</a:t>
            </a: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你可以尝试为舞台增加一些动态的装饰效果，比如彩色的灯泡什么的，你知道怎么做吧？</a:t>
            </a: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b="1"/>
              <a:t>第</a:t>
            </a:r>
            <a:r>
              <a:rPr lang="en-US" altLang="zh-CN" b="1"/>
              <a:t>8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一起来跳个舞吧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一起来跳个舞吧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8" name="内容占位符 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0" y="1730375"/>
            <a:ext cx="3767455" cy="4966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、学习使用停止积木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、学习在演示模式下触发不同积木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、掌握不同角色下，使用同样的积木来切换造型。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9690" y="57404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13" name="图片 12" descr="循环次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60" y="1974215"/>
            <a:ext cx="1945005" cy="1400175"/>
          </a:xfrm>
          <a:prstGeom prst="rect">
            <a:avLst/>
          </a:prstGeom>
        </p:spPr>
      </p:pic>
      <p:pic>
        <p:nvPicPr>
          <p:cNvPr id="14" name="图片 13" descr="向右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80" y="1974215"/>
            <a:ext cx="1229360" cy="1447165"/>
          </a:xfrm>
          <a:prstGeom prst="rect">
            <a:avLst/>
          </a:prstGeom>
        </p:spPr>
      </p:pic>
      <p:pic>
        <p:nvPicPr>
          <p:cNvPr id="15" name="图片 14" descr="向左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015" y="1974215"/>
            <a:ext cx="1501140" cy="1447800"/>
          </a:xfrm>
          <a:prstGeom prst="rect">
            <a:avLst/>
          </a:prstGeom>
        </p:spPr>
      </p:pic>
      <p:pic>
        <p:nvPicPr>
          <p:cNvPr id="16" name="图片 15" descr="跳跃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715" y="4116070"/>
            <a:ext cx="1228725" cy="1158240"/>
          </a:xfrm>
          <a:prstGeom prst="rect">
            <a:avLst/>
          </a:prstGeom>
        </p:spPr>
      </p:pic>
      <p:pic>
        <p:nvPicPr>
          <p:cNvPr id="17" name="图片 16" descr="停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905" y="4116705"/>
            <a:ext cx="1373505" cy="11677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卡卡快步走过广场，进入了少年宫。他的三个小伙伴已经等在那里了。他的三个小伙伴分别叫 Tac、Tic 和 Toc。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Tac 是个紫色的小胖墩，留着彩虹一样的卷发；Tic 是个蓝色的长腿小帅哥，跑起路来像风一样；那个叫 Toc 的小伙伴长得更可爱，长了像章鱼一样的八只脚，头上还顶着一个绿色的弹力球。他们都是社区“喵喵舞蹈队”的成员，卡卡是队长。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为了迎接儿童节，他们报名参与了社区的文艺演出，今天他们将上台演出自己最拿手的舞蹈《欢乐的小伙伴们》。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很快，演出开始了，第一个就是卡卡他们的节目。卡卡带着小伙伴们，踏着音乐的节奏走上了前台……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4990" y="422910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5750" y="1774825"/>
            <a:ext cx="9234170" cy="40544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这节课，我们的小猫将成为主角，与小伙伴们一起跳舞，我们将通过案例的实现来掌握 Scratch Jr 的各类指令积木。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等到我们差不多掌握了所有的指令，再去做一些创意类的编程。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千里之行，始于足下，任何复杂的程序都是由相对简单的模块组成的，这些模块又可以进一步分解为各类代码单元（如类或函数），最终还是一条条的指令。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熟练掌握这些指令的用法（也就是编程语言的基本语法），是进一步学习的基础。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让我们开始吧！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打开Scratch Jr，新建一个项目，并选择“剧院”背景，并将作品命名为“一起来跳个舞吧”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6" name="图片 5" descr="微信截图_20210820165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55" y="1990725"/>
            <a:ext cx="7869555" cy="4767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55165" y="1408430"/>
            <a:ext cx="8598535" cy="89535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为小猫添加几个小伙伴（角色库里的 Tic、Tac 和Toc，它们有鲜明的特征，相信你很快能找到），并且摆放到适当位置</a:t>
            </a:r>
            <a:r>
              <a:rPr 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2303780"/>
            <a:ext cx="4097655" cy="1156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2435860"/>
            <a:ext cx="6530975" cy="3718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PP_MARK_KEY" val="0036ff2a-3d79-49b5-aa25-87c30a9238c3"/>
  <p:tag name="COMMONDATA" val="eyJoZGlkIjoiZjcwYWMyY2RhYzQyZjA3NmFhMTcwZTZhYTNmYjM4Mz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WPS 演示</Application>
  <PresentationFormat>宽屏</PresentationFormat>
  <Paragraphs>76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一起来跳个舞吧</vt:lpstr>
      <vt:lpstr>学习目标</vt:lpstr>
      <vt:lpstr>复习和认识</vt:lpstr>
      <vt:lpstr>任务讨论</vt:lpstr>
      <vt:lpstr>任务讨论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177</cp:revision>
  <dcterms:created xsi:type="dcterms:W3CDTF">2019-06-19T02:08:00Z</dcterms:created>
  <dcterms:modified xsi:type="dcterms:W3CDTF">2023-03-29T09:55:05Z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