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69" r:id="rId4"/>
    <p:sldId id="258" r:id="rId5"/>
    <p:sldId id="259" r:id="rId6"/>
    <p:sldId id="287" r:id="rId7"/>
    <p:sldId id="300" r:id="rId8"/>
    <p:sldId id="262" r:id="rId9"/>
    <p:sldId id="263" r:id="rId10"/>
    <p:sldId id="267" r:id="rId11"/>
    <p:sldId id="295" r:id="rId12"/>
    <p:sldId id="301" r:id="rId13"/>
    <p:sldId id="302" r:id="rId14"/>
    <p:sldId id="303" r:id="rId15"/>
    <p:sldId id="298" r:id="rId16"/>
    <p:sldId id="304" r:id="rId17"/>
    <p:sldId id="270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240" y="-1270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为小海马编写指令，小海马悠闲地从这边跳到那边，如果被碰到发送一条消息说“How are you! ”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2415540"/>
            <a:ext cx="7160895" cy="2569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245" y="28511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小海星有点懒，在礁石上缓慢地转动，被碰到时只发消息，不说话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30" y="2444115"/>
            <a:ext cx="6703695" cy="25311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245" y="28511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两条绿色小鱼的指令，其中一条小鱼会说话，另一条只是游动，不说话：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370" y="2268855"/>
            <a:ext cx="6591300" cy="34423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245" y="28511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黄色小鱼的指令。这条小鱼很活泼，它会不断地上下游动，去拜访不同的家庭成员，收到消息后会说 “Nice to meet you ! ”，和每一个碰到的人打招呼：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80" y="2602865"/>
            <a:ext cx="6585585" cy="3555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915" y="38290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3400" y="1546225"/>
            <a:ext cx="8866505" cy="441960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在本节的学习中，我们主要利用了触碰和消息指令实现海底大家庭的成员相互打招呼，有几点需要注意：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cratchJr的“发送消息”指令是阻塞型的，意思是说，这个消息发出后，如果有一个或者多个角色接收了这个消息，并且执行自己的消息处理指令，那么直到接收消息者的处理指令完成后，发送消息指令后面的指令才会被执行，也就是发送者的指令被“阻塞”了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所以你看到，虽然小螃蟹他们发送消息后马上就是说话指令，实际执行的时候，还是小黄鱼先说话的哦；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915" y="38290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3400" y="1546225"/>
            <a:ext cx="8866505" cy="441960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小螃蟹、小海马、小海星在绿旗执行后都设置了最慢的速度，为什么要单独为设置速度加一段指令，而不是写在第二段的绿旗指令后面呢？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小朋友们想一想就明白了，第二段绿旗指令是无限循环执行的，而设置速度指令只需要执行一次，放在第二段绿旗指令后面就会多次无效地运行，这样就拖慢了程序运行的速度，是不可取的。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我们编程的时候要考虑不浪费每一份代码哦；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相信大家都会说这几句英语问候，你可以让周围的朋友或爸爸妈妈帮忙，为相应的角色配音，场面会更有趣，顺便还练习了英语口语表达！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294255"/>
            <a:ext cx="9799320" cy="1190625"/>
          </a:xfrm>
        </p:spPr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63975" y="3970020"/>
            <a:ext cx="4744085" cy="610870"/>
          </a:xfrm>
        </p:spPr>
        <p:txBody>
          <a:bodyPr/>
          <a:p>
            <a:r>
              <a:rPr lang="zh-CN" altLang="en-US" b="1"/>
              <a:t>第</a:t>
            </a:r>
            <a:r>
              <a:rPr lang="en-US" altLang="zh-CN" b="1"/>
              <a:t>10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海底大家庭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海底大家庭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8" name="内容占位符 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6350" y="1730375"/>
            <a:ext cx="3767455" cy="4966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4759325"/>
          </a:xfrm>
        </p:spPr>
        <p:txBody>
          <a:bodyPr>
            <a:normAutofit fontScale="90000" lnSpcReduction="20000"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这节课除了学习编程知识以外，也学习如何用英语打招呼吧，这些问候语你会说吗？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Hi ！嗨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Hello，how are you ! 哈喽，你好吗？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Nice to meet you ! 很高兴见到你！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Bye ~ 再见！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6930" y="50165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0635" y="1321435"/>
            <a:ext cx="9650730" cy="4415155"/>
          </a:xfrm>
        </p:spPr>
        <p:txBody>
          <a:bodyPr>
            <a:normAutofit lnSpcReduction="10000"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小朋友们，我们在谈到“海”的时候，经常会在前面加上一个“大”，那么地球上的海洋到底有多“大”呢？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根据科学家的统计，世界上的海洋总面积有 362,000,000 平方公里之多，约占地球表面总面积的71%！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怪不得要称为“大海”了。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世界上的水有97%都在海洋里，这么多的水孕育了各种各样的生物，我们已经知道的仅仅鱼类的数量就有20000种以上，如果加上其它动植物，所有海洋生物种类可能在2,100,000种以上！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也就是说，在看似平静的海面之下，其实是有一个热闹的大家庭哦！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ScratchJr为我们提供了丰富的海洋素材，让我们用这些素材，制作一个海底大家庭和谐共处的场面吧！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31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6930" y="501650"/>
            <a:ext cx="2301875" cy="705485"/>
          </a:xfrm>
        </p:spPr>
        <p:txBody>
          <a:bodyPr/>
          <a:p>
            <a:r>
              <a:rPr lang="zh-CN" altLang="en-US"/>
              <a:t>程序构思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0635" y="1321435"/>
            <a:ext cx="9650730" cy="441515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1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Scratch为我们提供了小螃蟹、小鱼、小海马、小海星甚至鲸鱼等角色，我们可以根据自己的喜好添加进来。</a:t>
            </a:r>
            <a:endParaRPr lang="zh-CN" altLang="en-US" sz="17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需要注意的是，如果你看到过相关的资料就会知道，不同生物的运动方式是不同的，比如小鱼会灵活地游来游去，但是小海马就是蹦蹦跳跳的，海星则可能是懒洋洋地趴在水底的石头上，在制作动画的时候，要注意这些不同。</a:t>
            </a:r>
            <a:endParaRPr lang="zh-CN" altLang="en-US" sz="17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另外，既然是大家庭，大家见面的时候，当然要打个招呼啦！这里我们让这些家庭成员用以下的英语打招呼吧，这些问候语你会说吗？</a:t>
            </a:r>
            <a:endParaRPr lang="zh-CN" altLang="en-US" sz="17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Hi ！嗨</a:t>
            </a:r>
            <a:endParaRPr lang="zh-CN" altLang="en-US" sz="17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Hello，how are you ! 哈喽，你好吗？</a:t>
            </a:r>
            <a:endParaRPr lang="zh-CN" altLang="en-US" sz="17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Nice to meet you ! 很高兴见到你！</a:t>
            </a:r>
            <a:endParaRPr lang="zh-CN" altLang="en-US" sz="17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17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Bye ~ 再见！</a:t>
            </a:r>
            <a:endParaRPr lang="zh-CN" altLang="en-US" sz="17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31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9690" y="57404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8" name="图片 7" descr="循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230" y="1729740"/>
            <a:ext cx="1999286" cy="1800000"/>
          </a:xfrm>
          <a:prstGeom prst="rect">
            <a:avLst/>
          </a:prstGeom>
        </p:spPr>
      </p:pic>
      <p:pic>
        <p:nvPicPr>
          <p:cNvPr id="3" name="图片 2" descr="速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985" y="3700780"/>
            <a:ext cx="1538605" cy="1708150"/>
          </a:xfrm>
          <a:prstGeom prst="rect">
            <a:avLst/>
          </a:prstGeom>
        </p:spPr>
      </p:pic>
      <p:pic>
        <p:nvPicPr>
          <p:cNvPr id="5" name="图片 4" descr="发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210" y="1730375"/>
            <a:ext cx="1960334" cy="1800000"/>
          </a:xfrm>
          <a:prstGeom prst="rect">
            <a:avLst/>
          </a:prstGeom>
        </p:spPr>
      </p:pic>
      <p:pic>
        <p:nvPicPr>
          <p:cNvPr id="6" name="图片 5" descr="接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940" y="1871345"/>
            <a:ext cx="1691640" cy="1517650"/>
          </a:xfrm>
          <a:prstGeom prst="rect">
            <a:avLst/>
          </a:prstGeom>
        </p:spPr>
      </p:pic>
      <p:pic>
        <p:nvPicPr>
          <p:cNvPr id="7" name="图片 6" descr="点击开始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230" y="3763010"/>
            <a:ext cx="1800000" cy="1583603"/>
          </a:xfrm>
          <a:prstGeom prst="rect">
            <a:avLst/>
          </a:prstGeom>
        </p:spPr>
      </p:pic>
      <p:pic>
        <p:nvPicPr>
          <p:cNvPr id="14" name="图片 13" descr="说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5455" y="3700780"/>
            <a:ext cx="1737995" cy="176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74720" y="3332480"/>
            <a:ext cx="69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循环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99380" y="3394710"/>
            <a:ext cx="1272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发送信号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253605" y="3332480"/>
            <a:ext cx="1245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接收信号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91560" y="5408930"/>
            <a:ext cx="69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速度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29225" y="5398770"/>
            <a:ext cx="1242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点击开始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334885" y="5408930"/>
            <a:ext cx="699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说话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7973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新建一个ScratchJr项目，删除默认的小猫角色，选择ScratchJr自带的“水底”背景，并添加角色库中的小螃蟹、小海马、小海星、两只绿色的小鱼和一只黄色的小鱼到场景中。为了让这个场景显示不那么拥挤，你可以适当调整一下这些角色的大小，并把它们放到合适的位置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80" y="2586355"/>
            <a:ext cx="5281295" cy="39795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先为小螃蟹编写指令，小螃蟹在海底的沙滩上惬意地散步，如果被碰到就发送一条消息，说“Bye bye！”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30" y="2673350"/>
            <a:ext cx="7764780" cy="26473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PP_MARK_KEY" val="036a4a6d-43ea-4f95-8f98-c480b53d9f16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WPS 演示</Application>
  <PresentationFormat>宽屏</PresentationFormat>
  <Paragraphs>106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海底大家庭</vt:lpstr>
      <vt:lpstr>学习目标</vt:lpstr>
      <vt:lpstr>课堂扩展</vt:lpstr>
      <vt:lpstr>程序构思</vt:lpstr>
      <vt:lpstr>复习和认识</vt:lpstr>
      <vt:lpstr>动手制作</vt:lpstr>
      <vt:lpstr>动手制作</vt:lpstr>
      <vt:lpstr>动手制作</vt:lpstr>
      <vt:lpstr>动手制作</vt:lpstr>
      <vt:lpstr>动手制作</vt:lpstr>
      <vt:lpstr>动手制作</vt:lpstr>
      <vt:lpstr>扩展延伸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182</cp:revision>
  <dcterms:created xsi:type="dcterms:W3CDTF">2019-06-19T02:08:00Z</dcterms:created>
  <dcterms:modified xsi:type="dcterms:W3CDTF">2023-03-29T10:00:28Z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