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3"/>
    <p:sldId id="269" r:id="rId4"/>
    <p:sldId id="258" r:id="rId5"/>
    <p:sldId id="259" r:id="rId6"/>
    <p:sldId id="287" r:id="rId7"/>
    <p:sldId id="262" r:id="rId8"/>
    <p:sldId id="260" r:id="rId9"/>
    <p:sldId id="263" r:id="rId10"/>
    <p:sldId id="267" r:id="rId11"/>
    <p:sldId id="295" r:id="rId12"/>
    <p:sldId id="296" r:id="rId13"/>
    <p:sldId id="298" r:id="rId14"/>
    <p:sldId id="270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79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2.png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5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橙色背景卡通企业介绍演示文稿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0730" y="1276350"/>
            <a:ext cx="6926580" cy="132651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这时候，我们可能会发现小星星变大和缩小的速度太快，所以我们可以加上一个速度指令，这样就能够明显看出星星的动作变慢。</a:t>
            </a:r>
            <a:endParaRPr lang="zh-CN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93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730" y="2593340"/>
            <a:ext cx="6530975" cy="19634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760" y="4742815"/>
            <a:ext cx="4857750" cy="12636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0730" y="1276350"/>
            <a:ext cx="6926580" cy="132651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接着就是让小猫慢慢走过去，然后慢慢的消失，这里也需要给小猫加上一个速度较慢的指令，最后我们给小猫录一段歌曲，让小猫可以边走边唱吧！</a:t>
            </a:r>
            <a:endParaRPr lang="zh-CN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93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995" y="2560955"/>
            <a:ext cx="7640955" cy="42970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26915" y="382905"/>
            <a:ext cx="2202815" cy="705485"/>
          </a:xfrm>
        </p:spPr>
        <p:txBody>
          <a:bodyPr/>
          <a:p>
            <a:r>
              <a:rPr lang="zh-CN" altLang="en-US"/>
              <a:t>扩展延伸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03400" y="1546225"/>
            <a:ext cx="8866505" cy="4419600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在本节的学习当中，我们学习如何设置速度以及声音的录制，这样会给我们的作品多一些有趣的效果。但是，要注意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Scratch Jr</a:t>
            </a: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的录音最多只支持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秒左右的时间，如果你想要录制一段很长的声音，那就只能进行分段。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、有时候，你会发现小猫走得比较快，你唱的歌曲还没有唱完，小猫就已经走了，那么我们该怎么样可以让小猫走得更慢呢？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、思考一下，在夜晚的森林当中，发生什么样的事情，一起来为夜晚的森林来添加更多有趣的元素吧。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93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8355" y="2364740"/>
            <a:ext cx="5123180" cy="1999615"/>
          </a:xfrm>
        </p:spPr>
        <p:txBody>
          <a:bodyPr>
            <a:noAutofit/>
          </a:bodyPr>
          <a:p>
            <a:r>
              <a:rPr lang="zh-CN" altLang="en-US" sz="880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谢谢欣赏</a:t>
            </a:r>
            <a:endParaRPr lang="zh-CN" altLang="en-US" sz="880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 descr="7b0a20202020227461726765744d6f64756c65223a20226b6f6e6c696e65666f6e7473220a7d0a"/>
          <p:cNvSpPr>
            <a:spLocks noGrp="1"/>
          </p:cNvSpPr>
          <p:nvPr>
            <p:ph idx="1"/>
          </p:nvPr>
        </p:nvSpPr>
        <p:spPr>
          <a:xfrm>
            <a:off x="2260600" y="1534160"/>
            <a:ext cx="8145145" cy="4258945"/>
          </a:xfrm>
        </p:spPr>
        <p:txBody>
          <a:bodyPr>
            <a:normAutofit/>
          </a:bodyPr>
          <a:p>
            <a:pPr indent="0">
              <a:lnSpc>
                <a:spcPct val="130000"/>
              </a:lnSpc>
            </a:pPr>
            <a:endParaRPr lang="zh-CN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285" y="-292735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80" y="2294255"/>
            <a:ext cx="9799320" cy="1190625"/>
          </a:xfrm>
        </p:spPr>
        <p:txBody>
          <a:bodyPr/>
          <a:p>
            <a:r>
              <a:rPr lang="en-US" altLang="zh-CN"/>
              <a:t>Scratch JR</a:t>
            </a:r>
            <a:r>
              <a:rPr lang="zh-CN" altLang="en-US"/>
              <a:t>编程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863975" y="3970020"/>
            <a:ext cx="4744085" cy="610870"/>
          </a:xfrm>
        </p:spPr>
        <p:txBody>
          <a:bodyPr/>
          <a:p>
            <a:r>
              <a:rPr lang="zh-CN" altLang="en-US" b="1"/>
              <a:t>第</a:t>
            </a:r>
            <a:r>
              <a:rPr lang="en-US" altLang="zh-CN" b="1"/>
              <a:t>11</a:t>
            </a:r>
            <a:r>
              <a:rPr lang="zh-CN" altLang="en-US" b="1"/>
              <a:t>节</a:t>
            </a:r>
            <a:r>
              <a:rPr lang="en-US" altLang="zh-CN" b="1"/>
              <a:t> </a:t>
            </a:r>
            <a:r>
              <a:rPr lang="zh-CN" altLang="en-US" b="1"/>
              <a:t>一闪一闪亮晶晶</a:t>
            </a:r>
            <a:endParaRPr lang="zh-CN" altLang="en-US" b="1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/>
              <a:t>一闪一闪亮晶晶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254875" y="1896745"/>
            <a:ext cx="3302635" cy="850900"/>
            <a:chOff x="11425" y="2987"/>
            <a:chExt cx="5201" cy="1340"/>
          </a:xfrm>
        </p:grpSpPr>
        <p:sp>
          <p:nvSpPr>
            <p:cNvPr id="5" name="矩形 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学习目标</a:t>
              </a:r>
              <a:endParaRPr lang="zh-CN" altLang="en-US" sz="32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54875" y="3006725"/>
            <a:ext cx="3303270" cy="851535"/>
            <a:chOff x="11425" y="2987"/>
            <a:chExt cx="5202" cy="1341"/>
          </a:xfrm>
        </p:grpSpPr>
        <p:sp>
          <p:nvSpPr>
            <p:cNvPr id="9" name="矩形 8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任务讨论</a:t>
              </a:r>
              <a:endParaRPr lang="zh-CN" altLang="en-US" sz="32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254875" y="4116705"/>
            <a:ext cx="3303270" cy="851535"/>
            <a:chOff x="11425" y="2987"/>
            <a:chExt cx="5202" cy="1341"/>
          </a:xfrm>
        </p:grpSpPr>
        <p:sp>
          <p:nvSpPr>
            <p:cNvPr id="12" name="矩形 11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编程逻辑</a:t>
              </a:r>
              <a:endParaRPr lang="zh-CN" altLang="en-US" sz="32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54875" y="5226685"/>
            <a:ext cx="3303270" cy="851535"/>
            <a:chOff x="11425" y="2987"/>
            <a:chExt cx="5202" cy="1341"/>
          </a:xfrm>
        </p:grpSpPr>
        <p:sp>
          <p:nvSpPr>
            <p:cNvPr id="15" name="矩形 1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扩展延伸</a:t>
              </a:r>
              <a:endParaRPr lang="zh-CN" altLang="en-US" sz="3200"/>
            </a:p>
          </p:txBody>
        </p:sp>
      </p:grpSp>
      <p:pic>
        <p:nvPicPr>
          <p:cNvPr id="18" name="内容占位符 1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6350" y="1730375"/>
            <a:ext cx="3767455" cy="49669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2405" y="590550"/>
            <a:ext cx="2301875" cy="705485"/>
          </a:xfrm>
        </p:spPr>
        <p:txBody>
          <a:bodyPr/>
          <a:p>
            <a:r>
              <a:rPr lang="zh-CN" altLang="en-US"/>
              <a:t>学习目标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2405" y="1598295"/>
            <a:ext cx="4745990" cy="4759325"/>
          </a:xfrm>
        </p:spPr>
        <p:txBody>
          <a:bodyPr>
            <a:normAutofit lnSpcReduction="20000"/>
          </a:bodyPr>
          <a:p>
            <a:pPr algn="l"/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学习目标：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、学习使用速度积木指令。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、学会正确的使用等待指令。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、自己进行创意编程，根据星星的形状，进行设计。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lvl="0" indent="-228600" algn="l">
              <a:buFont typeface="Arial" panose="020B0604020202020204" pitchFamily="34" charset="0"/>
              <a:buChar char="●"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培养目标：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、提高学生的观察能力。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、提高学生的逻辑思维能力。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、提高学生的编程软件操作能力。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8" name="图片 27" descr="新建画布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0710" y="2581910"/>
            <a:ext cx="2576830" cy="2576830"/>
          </a:xfrm>
          <a:prstGeom prst="rect">
            <a:avLst/>
          </a:prstGeom>
        </p:spPr>
      </p:pic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46930" y="501650"/>
            <a:ext cx="2301875" cy="705485"/>
          </a:xfrm>
        </p:spPr>
        <p:txBody>
          <a:bodyPr/>
          <a:p>
            <a:r>
              <a:rPr lang="zh-CN" altLang="en-US"/>
              <a:t>课堂扩展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01975" y="1493520"/>
            <a:ext cx="7289800" cy="4415155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小猫告别了好朋友小企鹅，踏上了回家的路。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当他路过森林的时候，夜幕已经降临了。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月亮正从树梢升起，有几颗星星在天空中调皮地眨着眼睛。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四周的环境很安静，只能听见小虫子悉悉索索的声音。小猫触景生情，唱起了自己喜欢的一首歌——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一闪一闪亮晶晶，满天都是小星星； 挂在天上放光明，它是我们的小眼睛； 一闪一闪亮晶晶，满天都是小星星……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7310" y="199390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9690" y="574040"/>
            <a:ext cx="2676525" cy="705485"/>
          </a:xfrm>
        </p:spPr>
        <p:txBody>
          <a:bodyPr>
            <a:normAutofit/>
          </a:bodyPr>
          <a:p>
            <a:r>
              <a:rPr lang="zh-CN" altLang="en-US"/>
              <a:t>复习和认识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0" y="23177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05"/>
            <a:ext cx="4415790" cy="7150735"/>
          </a:xfrm>
          <a:prstGeom prst="rect">
            <a:avLst/>
          </a:prstGeom>
        </p:spPr>
      </p:pic>
      <p:pic>
        <p:nvPicPr>
          <p:cNvPr id="4" name="图片 3" descr="循环次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315" y="1946910"/>
            <a:ext cx="2649855" cy="1757045"/>
          </a:xfrm>
          <a:prstGeom prst="rect">
            <a:avLst/>
          </a:prstGeom>
        </p:spPr>
      </p:pic>
      <p:pic>
        <p:nvPicPr>
          <p:cNvPr id="8" name="图片 7" descr="循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575" y="2021840"/>
            <a:ext cx="1974850" cy="1778000"/>
          </a:xfrm>
          <a:prstGeom prst="rect">
            <a:avLst/>
          </a:prstGeom>
        </p:spPr>
      </p:pic>
      <p:pic>
        <p:nvPicPr>
          <p:cNvPr id="11" name="图片 10" descr="速度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210" y="2045970"/>
            <a:ext cx="1579245" cy="1753870"/>
          </a:xfrm>
          <a:prstGeom prst="rect">
            <a:avLst/>
          </a:prstGeom>
        </p:spPr>
      </p:pic>
      <p:pic>
        <p:nvPicPr>
          <p:cNvPr id="13" name="图片 12" descr="隐身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7170" y="3822700"/>
            <a:ext cx="1737360" cy="182372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125" y="379730"/>
            <a:ext cx="2202815" cy="705485"/>
          </a:xfrm>
        </p:spPr>
        <p:txBody>
          <a:bodyPr/>
          <a:p>
            <a:r>
              <a:rPr lang="zh-CN" altLang="en-US"/>
              <a:t>任务讨论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51500" y="2060575"/>
            <a:ext cx="3564890" cy="3773170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为什么我们抬头看着那些星星的时候，会感觉到星星在一闪一闪？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我们该怎么样实现让角色星星，同样也一闪一闪的呢？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19685"/>
            <a:ext cx="4415790" cy="7150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870" y="2060575"/>
            <a:ext cx="2324100" cy="24447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6050" y="1393825"/>
            <a:ext cx="9373870" cy="4333875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使用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ScratchJr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新建一个项目，命名为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‘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小星星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’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，选择背景库里面的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‘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夜晚森林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’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，并在角色库里面选择三种不同或者相同的小星星，摆放到你喜欢的位置，小猫可以摆放在左下角。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075" y="2235835"/>
            <a:ext cx="6520815" cy="47459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2270" y="99695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0730" y="1276350"/>
            <a:ext cx="6926580" cy="1326515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怎么样可以实现小星星眨眼睛呢？我们可以使用以下指令，让星星能够循环放大、缩小，这样就会出现眨眼睛的效果。</a:t>
            </a:r>
            <a:endParaRPr lang="zh-CN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93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730" y="2861945"/>
            <a:ext cx="6530975" cy="19634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PP_MARK_KEY" val="f29d6fb0-0367-4f23-a3d2-7e6aa25902f3"/>
  <p:tag name="COMMONDATA" val="eyJoZGlkIjoiZjcwYWMyY2RhYzQyZjA3NmFhMTcwZTZhYTNmYjM4MzE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WPS 演示</Application>
  <PresentationFormat>宽屏</PresentationFormat>
  <Paragraphs>68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Scratch JR编程</vt:lpstr>
      <vt:lpstr>一闪一闪亮晶晶</vt:lpstr>
      <vt:lpstr>学习目标</vt:lpstr>
      <vt:lpstr>课堂扩展</vt:lpstr>
      <vt:lpstr>复习和认识</vt:lpstr>
      <vt:lpstr>任务讨论</vt:lpstr>
      <vt:lpstr>动手制作</vt:lpstr>
      <vt:lpstr>动手制作</vt:lpstr>
      <vt:lpstr>动手制作</vt:lpstr>
      <vt:lpstr>动手制作</vt:lpstr>
      <vt:lpstr>扩展延伸</vt:lpstr>
      <vt:lpstr>谢谢欣赏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180</cp:revision>
  <dcterms:created xsi:type="dcterms:W3CDTF">2019-06-19T02:08:00Z</dcterms:created>
  <dcterms:modified xsi:type="dcterms:W3CDTF">2023-03-29T10:02:39Z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7774FA499DF74E02B93DB2FC79358FA4</vt:lpwstr>
  </property>
</Properties>
</file>