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58" r:id="rId5"/>
    <p:sldId id="259" r:id="rId6"/>
    <p:sldId id="300" r:id="rId7"/>
    <p:sldId id="262" r:id="rId8"/>
    <p:sldId id="263" r:id="rId9"/>
    <p:sldId id="267" r:id="rId10"/>
    <p:sldId id="301" r:id="rId11"/>
    <p:sldId id="295" r:id="rId12"/>
    <p:sldId id="302" r:id="rId13"/>
    <p:sldId id="309" r:id="rId14"/>
    <p:sldId id="298" r:id="rId15"/>
    <p:sldId id="27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2005" y="1211580"/>
            <a:ext cx="8155305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点击蓝色背景加号，增加新的场景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‘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卧室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’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，并将小猫移动到此处，编写除了红色脚本以外的代码，因为此刻还没有出现场景三，小猫卡卡的内容：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‘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晚安，我要睡觉啦！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’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15" y="2453640"/>
            <a:ext cx="7830185" cy="4404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1315" y="43053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9545" y="1211580"/>
            <a:ext cx="6247765" cy="196215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接着制作场景三，将空白背景染成黑色，添加文字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Good night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就这样，场景三就完成了，场景三不需要添加任何脚本。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55" y="2747645"/>
            <a:ext cx="7307580" cy="41103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1315" y="43053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440" y="3597275"/>
            <a:ext cx="7174865" cy="2009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3440" y="1659255"/>
            <a:ext cx="85794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我们会发现原本在红色积木区域只有循环和停止，这个时候就能够发现出现了其他的两个红色按钮。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可以看到上面写着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，就代表着切换到场景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或者场景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找到这两个指令之后，我们就可以把他们插在场景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小猫隐身指令的后面，以及在场景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小猫说完话之后的位置。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2755" y="1556385"/>
            <a:ext cx="7810500" cy="327723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我们本节课主要是讲解了场景切换指令的使用，这是一个非常强大的指令，正是因为有它的存在，我们去实现一些有趣的故事情节才有了可能性，否则只有一个场景怎么可能展示有趣的故事呢！</a:t>
            </a:r>
            <a:endParaRPr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请小朋友们认真练习场景切换指令的使用吧！</a:t>
            </a:r>
            <a:endParaRPr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需要注意的是，一个 Scratch Jr 作品，最多只能包括4个场景，所以要提前规划好你的故事情节，以免太复杂无法实现哦！</a:t>
            </a:r>
            <a:endParaRPr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12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晚安，卡卡</a:t>
            </a:r>
            <a:endParaRPr lang="zh-CN" altLang="en-US" b="1"/>
          </a:p>
          <a:p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晚安，小猫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8" name="内容占位符 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0" y="1730375"/>
            <a:ext cx="3767455" cy="4966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、学习使用切换场景指令。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、学会更改背景的颜色。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、学习制作复杂的程序。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880" y="35306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0" y="1276350"/>
            <a:ext cx="9551670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卡卡快步走出了树林，很快就回到了自己家门口。这是一座漂亮的两层小楼，旁边还有一个车库。现在窗户里还透出灯光，爸爸妈妈还没休息呢。卡卡敲了敲门。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开门的是妈妈。她给了卡卡一个大大的拥抱，说：“怎么这么晚才回来啊，卡卡，玩得开心吗？”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“可开心啦！” 卡卡走进屋，一边吃着妈妈做的晚餐，一边把今天的事情跟妈妈说了一遍。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“听起来不错！”妈妈赞许地说，“妈妈希望你的每一天都能开开心心地度过！吃完饭洗漱一下，早点休息吧。明天还要上学呢！”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“好的，妈妈，晚安~”卡卡说。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“晚安，卡卡，做个好梦！”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00" y="50927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4" name="图片 3" descr="循环次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15" y="1946910"/>
            <a:ext cx="2649855" cy="1757045"/>
          </a:xfrm>
          <a:prstGeom prst="rect">
            <a:avLst/>
          </a:prstGeom>
        </p:spPr>
      </p:pic>
      <p:pic>
        <p:nvPicPr>
          <p:cNvPr id="13" name="图片 12" descr="隐身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50" y="1913255"/>
            <a:ext cx="1737360" cy="1823720"/>
          </a:xfrm>
          <a:prstGeom prst="rect">
            <a:avLst/>
          </a:prstGeom>
        </p:spPr>
      </p:pic>
      <p:pic>
        <p:nvPicPr>
          <p:cNvPr id="3" name="图片 2" descr="缩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205" y="3877310"/>
            <a:ext cx="1974850" cy="20459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0415" y="1393825"/>
            <a:ext cx="10009505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打开 Scratch Jr ，新建项目，并为项目选择背景。这里我们选择的是“郊区”背景。不过你细心观察一下，会发现这是一个蓝天白云笼罩下的场景，与我们所说的晚上是不太符合的。所以我们选中郊区后，不能直接点确认，而是点击“画板”图标，先对这个背景做一下简单的改造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55" y="2640965"/>
            <a:ext cx="7497445" cy="42170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调整小猫到合适的位置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45" y="2273300"/>
            <a:ext cx="6057900" cy="45847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将小猫调整好之后，编写一下这段程序，让小猫可以同时进行这两种行为，这段程序很简单会发现小猫有一种进入门口，却消失的感觉。那么该如何出现小猫在房间里面的场景呢？我们继续往下看！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5" y="3074035"/>
            <a:ext cx="6165850" cy="30060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PP_MARK_KEY" val="bfba4582-9d5f-47b1-b48e-671bec915025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WPS 演示</Application>
  <PresentationFormat>宽屏</PresentationFormat>
  <Paragraphs>78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晚安，小猫</vt:lpstr>
      <vt:lpstr>学习目标</vt:lpstr>
      <vt:lpstr>课堂扩展</vt:lpstr>
      <vt:lpstr>复习和认识</vt:lpstr>
      <vt:lpstr>动手制作</vt:lpstr>
      <vt:lpstr>动手制作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184</cp:revision>
  <dcterms:created xsi:type="dcterms:W3CDTF">2019-06-19T02:08:00Z</dcterms:created>
  <dcterms:modified xsi:type="dcterms:W3CDTF">2023-03-29T10:03:41Z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