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58" r:id="rId5"/>
    <p:sldId id="259" r:id="rId6"/>
    <p:sldId id="300" r:id="rId7"/>
    <p:sldId id="262" r:id="rId8"/>
    <p:sldId id="263" r:id="rId9"/>
    <p:sldId id="320" r:id="rId10"/>
    <p:sldId id="321" r:id="rId11"/>
    <p:sldId id="322" r:id="rId12"/>
    <p:sldId id="323" r:id="rId13"/>
    <p:sldId id="324" r:id="rId14"/>
    <p:sldId id="298" r:id="rId15"/>
    <p:sldId id="27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图片 3" descr="scrj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3305" y="1464945"/>
            <a:ext cx="5106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再接下来给小猫编写程序，还是比较简单的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2170430"/>
            <a:ext cx="4933950" cy="17951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92170" y="1276350"/>
            <a:ext cx="51060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然后给足球编写程序，看起来有些复杂，实际上也比较简单，这一步主要就是根据接收信号之后，产生并行程序。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70" y="2454275"/>
            <a:ext cx="6045200" cy="2474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8005" y="33401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54785" y="1362710"/>
            <a:ext cx="5106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足球门的程序，是为了让球门碰到物体的时候，发出红色信号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85" y="2392680"/>
            <a:ext cx="3147695" cy="2072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60" y="4672330"/>
            <a:ext cx="5536565" cy="15989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6865" y="3758565"/>
            <a:ext cx="5076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当观众接收到红色信号之后，就可以做出欢呼的动作，同学们也可以做其他的动作。</a:t>
            </a:r>
            <a:endParaRPr lang="zh-CN" altLang="en-US" sz="2000" b="1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2210" y="1426845"/>
            <a:ext cx="9847580" cy="327723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本节我们并没有讲解新的指令或工具，而是反复修改了一个作品中角色的指令，来解决程序中的Bug，改进实现的效果，小朋友们有没有觉得挺啰嗦？实际上，编程的过程，就是要编写指令 -&gt; 运行 -&gt; 修改指令 -&gt; 再运行 -&gt; 再修改……如此反复修改、运行去完善程序的过程，称为“调试”。即使是再厉害的软件工程师，也不能保证自己编写的程序是一次成型，不用调试的。因此，小朋友们要有正确的认识和足够的耐心去调试程序，精益求精。你在调试过程中付出的精力不会白费，最终程序完成的快乐也是无法替代的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另外请小朋友们再思考一个问题：在最终版本的足球指令中，为什么我将发送消息的指令放在了“旋转”指令后面呢？同时运行的指令有三组，为什么不选择其它组指令？这里有什么考虑吗？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14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漂亮的射门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漂亮的射门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0365" y="1572895"/>
            <a:ext cx="3651250" cy="4876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、学会删除背景，修改成新的背景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、学会使用复杂的指令来完成角色的细节展示。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0" y="1276350"/>
            <a:ext cx="9551670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小猫美美地睡了一觉，第二天起床，感觉格外神清气爽。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他和小伙伴们一起，早早地来到了学校的足球场，参加与另一支球队的比赛。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比赛进行得异常激烈，两个小时的时间很快过去了一大半，可是双方的比分还是1：1平。眼看着加时结束就要进入点球大战了，小猫非常着急。正在这时，队友小企鹅把球传给了小猫，对方的防守也出现了空档。好机会！小猫一脚大力抽射——足球划了一道漂亮的弧线，进入了对方的球门！胜利啦！队友们欢呼雀跃着，把小猫高高举过头顶……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让我们编程来还原小猫这记漂亮的射门动作吧！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5" name="图片 4" descr="触碰开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1706880"/>
            <a:ext cx="1711960" cy="1630045"/>
          </a:xfrm>
          <a:prstGeom prst="rect">
            <a:avLst/>
          </a:prstGeom>
        </p:spPr>
      </p:pic>
      <p:pic>
        <p:nvPicPr>
          <p:cNvPr id="7" name="图片 6" descr="发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435" y="3571875"/>
            <a:ext cx="2123440" cy="1950720"/>
          </a:xfrm>
          <a:prstGeom prst="rect">
            <a:avLst/>
          </a:prstGeom>
        </p:spPr>
      </p:pic>
      <p:pic>
        <p:nvPicPr>
          <p:cNvPr id="8" name="图片 7" descr="接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545" y="3778885"/>
            <a:ext cx="1712595" cy="1536065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45" y="1701800"/>
            <a:ext cx="1600200" cy="1624330"/>
          </a:xfrm>
          <a:prstGeom prst="rect">
            <a:avLst/>
          </a:prstGeom>
        </p:spPr>
      </p:pic>
      <p:pic>
        <p:nvPicPr>
          <p:cNvPr id="3" name="图片 2" descr="速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0" y="1830705"/>
            <a:ext cx="1243965" cy="13823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346200"/>
            <a:ext cx="86518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新建一个Scratch Jr项目，并为项目选择背景库中的“健身房”背景，接着将篮球场改成绿色，把足球框以及篮球框进行删除。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120" y="2122805"/>
            <a:ext cx="6369685" cy="47593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9850" y="1820545"/>
            <a:ext cx="59569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添加足球门，跟足球，并把他们摆放到合适的位置。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8910" y="2219325"/>
            <a:ext cx="5758180" cy="43637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9850" y="1820545"/>
            <a:ext cx="59569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再添加三个观众，看看小猫卡卡能不能射中球门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8075" y="2261235"/>
            <a:ext cx="6111240" cy="4596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PP_MARK_KEY" val="58220962-077c-4606-9166-980092f1f47a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72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漂亮的射门</vt:lpstr>
      <vt:lpstr>学习目标</vt:lpstr>
      <vt:lpstr>课堂扩展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186</cp:revision>
  <dcterms:created xsi:type="dcterms:W3CDTF">2019-06-19T02:08:00Z</dcterms:created>
  <dcterms:modified xsi:type="dcterms:W3CDTF">2023-03-29T10:04:39Z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