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4"/>
  </p:handoutMasterIdLst>
  <p:sldIdLst>
    <p:sldId id="256" r:id="rId3"/>
    <p:sldId id="269" r:id="rId4"/>
    <p:sldId id="258" r:id="rId5"/>
    <p:sldId id="259" r:id="rId6"/>
    <p:sldId id="300" r:id="rId7"/>
    <p:sldId id="342" r:id="rId8"/>
    <p:sldId id="312" r:id="rId9"/>
    <p:sldId id="262" r:id="rId10"/>
    <p:sldId id="369" r:id="rId11"/>
    <p:sldId id="371" r:id="rId13"/>
    <p:sldId id="372" r:id="rId14"/>
    <p:sldId id="373" r:id="rId15"/>
    <p:sldId id="374" r:id="rId16"/>
    <p:sldId id="376" r:id="rId17"/>
    <p:sldId id="377" r:id="rId18"/>
    <p:sldId id="378" r:id="rId19"/>
    <p:sldId id="379" r:id="rId20"/>
    <p:sldId id="381" r:id="rId21"/>
    <p:sldId id="382" r:id="rId22"/>
    <p:sldId id="270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6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0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9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1701165"/>
            <a:ext cx="3466465" cy="3300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75" y="1701165"/>
            <a:ext cx="5175885" cy="33007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14450" y="5507990"/>
            <a:ext cx="1897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小草的程序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6877050" y="5551170"/>
            <a:ext cx="1854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小鸟的程序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20825"/>
            <a:ext cx="4038600" cy="4108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55" y="1520825"/>
            <a:ext cx="5598160" cy="32556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64455" y="5098415"/>
            <a:ext cx="55975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为场景</a:t>
            </a:r>
            <a:r>
              <a:rPr lang="en-US" altLang="zh-CN" sz="2400"/>
              <a:t>2</a:t>
            </a:r>
            <a:r>
              <a:rPr lang="zh-CN" altLang="en-US" sz="2400"/>
              <a:t>绘制荷花跟荷叶，提示：</a:t>
            </a:r>
            <a:endParaRPr lang="zh-CN" altLang="en-US" sz="2400"/>
          </a:p>
          <a:p>
            <a:r>
              <a:rPr lang="zh-CN" altLang="en-US" sz="2000"/>
              <a:t>荷花用椭圆绘制，并增加【点】进行修改，荷叶用椭圆绘制，增加【线】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425"/>
            <a:ext cx="7714615" cy="5812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76210" y="1837055"/>
            <a:ext cx="367665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场景</a:t>
            </a:r>
            <a:r>
              <a:rPr lang="en-US" altLang="zh-CN" sz="2000"/>
              <a:t>2</a:t>
            </a:r>
            <a:r>
              <a:rPr lang="zh-CN" altLang="en-US" sz="2000"/>
              <a:t>进行布置，使用【湖】背景，修改颜色，改成白天，增加太阳。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将我们绘制好的荷叶、荷花布置好，再将青蛙添加上去。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最后点击</a:t>
            </a:r>
            <a:r>
              <a:rPr lang="en-US" altLang="zh-CN" sz="2000"/>
              <a:t>ABC</a:t>
            </a:r>
            <a:r>
              <a:rPr lang="zh-CN" altLang="en-US" sz="2000"/>
              <a:t>（注释）写上：荷叶圆圆，他对青蛙说</a:t>
            </a:r>
            <a:r>
              <a:rPr lang="en-US" altLang="zh-CN" sz="2000"/>
              <a:t>——</a:t>
            </a:r>
            <a:endParaRPr lang="en-US" altLang="zh-CN" sz="2000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660" y="1276350"/>
            <a:ext cx="3030220" cy="2334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10" y="1276350"/>
            <a:ext cx="8432800" cy="2334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59890" y="4355465"/>
            <a:ext cx="841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青蛙跟荷叶的程序，注意：</a:t>
            </a:r>
            <a:endParaRPr lang="zh-CN" altLang="en-US" sz="2400"/>
          </a:p>
          <a:p>
            <a:r>
              <a:rPr lang="zh-CN" altLang="en-US" sz="2400"/>
              <a:t>青蛙要进行在荷叶上面跳跃，里面的数值根据摆放距离填写。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9090" y="1506855"/>
            <a:ext cx="4915535" cy="2858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90" y="1506855"/>
            <a:ext cx="2235835" cy="28752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44215" y="4758055"/>
            <a:ext cx="6412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绘制一个白云和麦穗，麦穗是用小草改色，增加一条细线，再点上很多圆点，做麦粒。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97610"/>
            <a:ext cx="7571740" cy="56603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1740" y="1525905"/>
            <a:ext cx="4274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将麦穗，白云都放置好，接着点击</a:t>
            </a:r>
            <a:r>
              <a:rPr lang="en-US" altLang="zh-CN" sz="2400"/>
              <a:t>ABC</a:t>
            </a:r>
            <a:r>
              <a:rPr lang="zh-CN" altLang="en-US" sz="2400"/>
              <a:t>（注释）写上：</a:t>
            </a:r>
            <a:endParaRPr lang="zh-CN" altLang="en-US" sz="2400"/>
          </a:p>
          <a:p>
            <a:r>
              <a:rPr lang="zh-CN" altLang="en-US" sz="2400"/>
              <a:t>谷穗弯弯，他鞠着躬说</a:t>
            </a:r>
            <a:r>
              <a:rPr lang="en-US" altLang="zh-CN" sz="2400"/>
              <a:t>——</a:t>
            </a:r>
            <a:endParaRPr lang="en-US" altLang="zh-CN" sz="2400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745" y="1702435"/>
            <a:ext cx="6788150" cy="1717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020" y="1701800"/>
            <a:ext cx="3018155" cy="1717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6435" y="4007485"/>
            <a:ext cx="3029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麦穗和白云的程序。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0" y="1276350"/>
            <a:ext cx="2159000" cy="322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50"/>
            <a:ext cx="7447280" cy="5581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05750" y="4932045"/>
            <a:ext cx="38804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绘制雪人，背景选择冬季，</a:t>
            </a:r>
            <a:r>
              <a:rPr lang="en-US" altLang="zh-CN" sz="2400"/>
              <a:t>ABC</a:t>
            </a:r>
            <a:r>
              <a:rPr lang="zh-CN" altLang="en-US" sz="2400"/>
              <a:t>注释：</a:t>
            </a:r>
            <a:r>
              <a:rPr lang="en-US" altLang="zh-CN" sz="2400"/>
              <a:t>“</a:t>
            </a:r>
            <a:r>
              <a:rPr lang="zh-CN" altLang="en-US" sz="2400"/>
              <a:t>雪人大肚子一挺，他调皮的说</a:t>
            </a:r>
            <a:r>
              <a:rPr lang="en-US" altLang="zh-CN" sz="2400"/>
              <a:t>——”</a:t>
            </a:r>
            <a:endParaRPr lang="en-US" altLang="zh-CN" sz="240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945" y="1604645"/>
            <a:ext cx="8355330" cy="2268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10255" y="4201795"/>
            <a:ext cx="4062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场景</a:t>
            </a:r>
            <a:r>
              <a:rPr lang="en-US" altLang="zh-CN" sz="2400"/>
              <a:t>4</a:t>
            </a:r>
            <a:r>
              <a:rPr lang="zh-CN" altLang="en-US" sz="2400"/>
              <a:t>只有一个雪人的程序。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总结提升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7795" y="1305560"/>
            <a:ext cx="118738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小朋友们，通过本节课把我们的课本变成动画，你是不是感觉意犹未尽呢？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原来，通过ScratchJr提供的绘图工具，我们可以画出这么漂亮的角色，我们还可以像演剧本一样，把课本上的东西变成可以演示的动画，这真的是太酷了！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动动脑，你的语文课本中还有哪些会成为你的创作素材呢？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2294255"/>
            <a:ext cx="9799320" cy="1190625"/>
          </a:xfrm>
        </p:spPr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863975" y="3970020"/>
            <a:ext cx="4744085" cy="610870"/>
          </a:xfrm>
        </p:spPr>
        <p:txBody>
          <a:bodyPr/>
          <a:p>
            <a:r>
              <a:rPr lang="zh-CN" altLang="en-US" b="1"/>
              <a:t>第</a:t>
            </a:r>
            <a:r>
              <a:rPr lang="en-US" altLang="zh-CN" b="1"/>
              <a:t>24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四季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89450" y="570865"/>
            <a:ext cx="3003550" cy="705485"/>
          </a:xfrm>
        </p:spPr>
        <p:txBody>
          <a:bodyPr/>
          <a:p>
            <a:pPr algn="ctr"/>
            <a:r>
              <a:rPr lang="zh-CN" altLang="en-US"/>
              <a:t>四季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8796020" y="1896745"/>
            <a:ext cx="3303270" cy="851535"/>
            <a:chOff x="11425" y="2987"/>
            <a:chExt cx="5202" cy="1341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96020" y="2937510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796020" y="408241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796020" y="5107940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030" y="1799590"/>
            <a:ext cx="7556500" cy="4248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2495" y="450215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1610" y="1276350"/>
            <a:ext cx="5650865" cy="525907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1、了解语文课本《四季》这篇课文。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2、设计出自己眼中的四季。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、能够让这四副场景的切换协调。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课堂扩展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0335" y="3460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365" y="1101725"/>
            <a:ext cx="1018286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同学们，你学过《四季》这篇课文吗？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草芽尖尖，他对小鸟说：“我是春天。”</a:t>
            </a:r>
            <a:endParaRPr lang="zh-CN" altLang="en-US" sz="2000"/>
          </a:p>
          <a:p>
            <a:r>
              <a:rPr lang="zh-CN" altLang="en-US" sz="2000"/>
              <a:t>荷叶圆圆，他对青蛙说：“我是夏天。”</a:t>
            </a:r>
            <a:endParaRPr lang="zh-CN" altLang="en-US" sz="2000"/>
          </a:p>
          <a:p>
            <a:r>
              <a:rPr lang="zh-CN" altLang="en-US" sz="2000"/>
              <a:t>谷穗弯弯，他鞠着躬说：“我是秋天。”</a:t>
            </a:r>
            <a:endParaRPr lang="zh-CN" altLang="en-US" sz="2000"/>
          </a:p>
          <a:p>
            <a:r>
              <a:rPr lang="zh-CN" altLang="en-US" sz="2000"/>
              <a:t>雪人大肚子一挺，他顽皮地说：“我就是冬天。”</a:t>
            </a:r>
            <a:endParaRPr lang="zh-CN" altLang="en-US" sz="2000"/>
          </a:p>
          <a:p>
            <a:r>
              <a:rPr lang="zh-CN" altLang="en-US" sz="2000"/>
              <a:t>——摘自小学一年级《语文》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多么优美的文章啊！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作者用短短的四段话勾勒出了美丽的四季风景，我们的眼前仿佛就浮现出这四幅美丽的图画——我们为什么不试着用ScratchJr把它变成会动的图画呢？</a:t>
            </a:r>
            <a:endParaRPr lang="zh-CN" altLang="en-US" sz="200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7380" y="39624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76925" y="1276350"/>
            <a:ext cx="57626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本程序是一个多场景动画，划分为“春、夏、秋、冬”四个场景，牵涉到的角色比较多，为了更好地理清程序的结构，我给同学们整理好思路，大家可以试一下。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5876925" y="3159125"/>
            <a:ext cx="576262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注意图中秋天的场景在课文中并没有“白云”角色，是我在创作过程中自己添加的，让画面更有趣味一些。</a:t>
            </a:r>
            <a:endParaRPr lang="zh-CN" altLang="en-US" sz="2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70" y="1276350"/>
            <a:ext cx="5087620" cy="4780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880" y="353060"/>
            <a:ext cx="2301875" cy="705485"/>
          </a:xfrm>
        </p:spPr>
        <p:txBody>
          <a:bodyPr/>
          <a:p>
            <a:r>
              <a:rPr lang="zh-CN" altLang="en-US"/>
              <a:t>程序构思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7470" y="1254760"/>
            <a:ext cx="9497060" cy="434975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这是一个故事型的作品，主要角色是小猫的妈妈和小猫，场景就是小猫和妈妈钓鱼的河边，从直觉上，你可能会直接在一个场景内实现这个故事。不过这样的话，每个角色的指令就会特别多，而且可能牵涉到多个角色之间来回传递消息，很容易思路混乱，所以我们还是把它分成四个场景：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场景1：封面，显示本作品的图标和标题；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场景2：小猫与蝴蝶交互的情节展示；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场景3：小猫与蜻蜓交互的情节展示；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场景4：小猫专心钓鱼，最后成功钓到一条大鱼。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确定了场景和角色，就要确定它们的出场顺序和行为，这一点并不困难，依照故事情节的描述展开即可，但要注意消息传递的时候头脑务必清醒，否则就会晕头转向啦。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9390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3700" y="509270"/>
            <a:ext cx="2676525" cy="705485"/>
          </a:xfrm>
        </p:spPr>
        <p:txBody>
          <a:bodyPr>
            <a:normAutofit/>
          </a:bodyPr>
          <a:p>
            <a:r>
              <a:rPr lang="zh-CN" altLang="en-US"/>
              <a:t>复习和认识</a:t>
            </a:r>
            <a:endParaRPr lang="zh-CN" altLang="en-US"/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" y="23177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-14605"/>
            <a:ext cx="4415790" cy="7150735"/>
          </a:xfrm>
          <a:prstGeom prst="rect">
            <a:avLst/>
          </a:prstGeom>
        </p:spPr>
      </p:pic>
      <p:pic>
        <p:nvPicPr>
          <p:cNvPr id="7" name="图片 6" descr="发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1183640"/>
            <a:ext cx="2123440" cy="1950720"/>
          </a:xfrm>
          <a:prstGeom prst="rect">
            <a:avLst/>
          </a:prstGeom>
        </p:spPr>
      </p:pic>
      <p:pic>
        <p:nvPicPr>
          <p:cNvPr id="8" name="图片 7" descr="接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45" y="1391285"/>
            <a:ext cx="1712595" cy="1536065"/>
          </a:xfrm>
          <a:prstGeom prst="rect">
            <a:avLst/>
          </a:prstGeom>
        </p:spPr>
      </p:pic>
      <p:pic>
        <p:nvPicPr>
          <p:cNvPr id="11" name="图片 10" descr="点击开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045" y="3756660"/>
            <a:ext cx="1964690" cy="1727835"/>
          </a:xfrm>
          <a:prstGeom prst="rect">
            <a:avLst/>
          </a:prstGeom>
        </p:spPr>
      </p:pic>
      <p:pic>
        <p:nvPicPr>
          <p:cNvPr id="14" name="图片 13" descr="说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480" y="1303020"/>
            <a:ext cx="1600200" cy="1624330"/>
          </a:xfrm>
          <a:prstGeom prst="rect">
            <a:avLst/>
          </a:prstGeom>
        </p:spPr>
      </p:pic>
      <p:pic>
        <p:nvPicPr>
          <p:cNvPr id="3" name="图片 2" descr="等待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270" y="3842385"/>
            <a:ext cx="1400175" cy="1642110"/>
          </a:xfrm>
          <a:prstGeom prst="rect">
            <a:avLst/>
          </a:prstGeom>
        </p:spPr>
      </p:pic>
      <p:pic>
        <p:nvPicPr>
          <p:cNvPr id="4" name="图片 3" descr="隐身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530" y="3728085"/>
            <a:ext cx="1529715" cy="17564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89100" y="3132455"/>
            <a:ext cx="1267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发送信息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977005" y="3121660"/>
            <a:ext cx="115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接收信息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501130" y="3121660"/>
            <a:ext cx="819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说话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743075" y="5353685"/>
            <a:ext cx="1158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点击开始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203700" y="5342255"/>
            <a:ext cx="772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等待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501130" y="5396865"/>
            <a:ext cx="744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隐藏</a:t>
            </a:r>
            <a:endParaRPr lang="zh-CN" altLang="en-US"/>
          </a:p>
        </p:txBody>
      </p:sp>
      <p:pic>
        <p:nvPicPr>
          <p:cNvPr id="5" name="图片 4" descr="向右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9420" y="1279525"/>
            <a:ext cx="1379220" cy="1624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7875" y="3121660"/>
            <a:ext cx="70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旋转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1810" y="408940"/>
            <a:ext cx="2202815" cy="705485"/>
          </a:xfrm>
        </p:spPr>
        <p:txBody>
          <a:bodyPr/>
          <a:p>
            <a:r>
              <a:rPr lang="zh-CN" altLang="en-US"/>
              <a:t>动手制作</a:t>
            </a:r>
            <a:endParaRPr lang="zh-CN" altLang="en-US"/>
          </a:p>
        </p:txBody>
      </p:sp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" y="1114425"/>
            <a:ext cx="7766050" cy="5816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76210" y="1767205"/>
            <a:ext cx="39293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场景</a:t>
            </a:r>
            <a:r>
              <a:rPr lang="en-US" altLang="zh-CN" sz="2000"/>
              <a:t>1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背景：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夏季（将果子删除改成</a:t>
            </a:r>
            <a:r>
              <a:rPr lang="en-US" altLang="zh-CN" sz="2000">
                <a:sym typeface="+mn-ea"/>
              </a:rPr>
              <a:t>‘</a:t>
            </a:r>
            <a:r>
              <a:rPr lang="zh-CN" altLang="en-US" sz="2000">
                <a:sym typeface="+mn-ea"/>
              </a:rPr>
              <a:t>春季</a:t>
            </a:r>
            <a:r>
              <a:rPr lang="en-US" altLang="zh-CN" sz="2000">
                <a:sym typeface="+mn-ea"/>
              </a:rPr>
              <a:t>’</a:t>
            </a:r>
            <a:r>
              <a:rPr lang="zh-CN" altLang="en-US" sz="2000">
                <a:sym typeface="+mn-ea"/>
              </a:rPr>
              <a:t>）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角色：</a:t>
            </a:r>
            <a:endParaRPr lang="zh-CN" altLang="en-US" sz="2000"/>
          </a:p>
          <a:p>
            <a:r>
              <a:rPr lang="zh-CN" altLang="en-US" sz="2000"/>
              <a:t>小鸟、小草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注释：</a:t>
            </a:r>
            <a:endParaRPr lang="zh-CN" altLang="en-US" sz="2000"/>
          </a:p>
          <a:p>
            <a:r>
              <a:rPr lang="zh-CN" altLang="en-US" sz="2000"/>
              <a:t>草芽尖尖，他对小鸟说</a:t>
            </a:r>
            <a:r>
              <a:rPr lang="en-US" altLang="zh-CN" sz="2000"/>
              <a:t>——</a:t>
            </a:r>
            <a:endParaRPr lang="en-US" altLang="zh-CN" sz="2000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PP_MARK_KEY" val="f360f3db-1110-46fb-a2fc-4e23113b6eae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1291</Words>
  <Application>WPS 演示</Application>
  <PresentationFormat>宽屏</PresentationFormat>
  <Paragraphs>142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Scratch JR编程</vt:lpstr>
      <vt:lpstr>四季</vt:lpstr>
      <vt:lpstr>学习目标</vt:lpstr>
      <vt:lpstr>课堂扩展</vt:lpstr>
      <vt:lpstr>程序构思</vt:lpstr>
      <vt:lpstr>程序构思</vt:lpstr>
      <vt:lpstr>复习和认识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动手制作</vt:lpstr>
      <vt:lpstr>总结提升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195</cp:revision>
  <dcterms:created xsi:type="dcterms:W3CDTF">2019-06-19T02:08:00Z</dcterms:created>
  <dcterms:modified xsi:type="dcterms:W3CDTF">2023-03-29T10:14:03Z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7774FA499DF74E02B93DB2FC79358FA4</vt:lpwstr>
  </property>
</Properties>
</file>