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heme/theme2.xml" ContentType="application/vnd.openxmlformats-officedocument.them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409" r:id="rId2"/>
    <p:sldId id="416" r:id="rId3"/>
    <p:sldId id="418" r:id="rId4"/>
    <p:sldId id="425" r:id="rId5"/>
    <p:sldId id="426" r:id="rId6"/>
    <p:sldId id="427" r:id="rId7"/>
    <p:sldId id="419" r:id="rId8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0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image" Target="file:///C:\Users\1V994W2\PycharmProjects\PPT_Background_Generation/pic_temp/1_pic_quater_right_up.png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image" Target="../media/image2.png"/><Relationship Id="rId5" Type="http://schemas.openxmlformats.org/officeDocument/2006/relationships/tags" Target="../tags/tag12.xml"/><Relationship Id="rId15" Type="http://schemas.openxmlformats.org/officeDocument/2006/relationships/image" Target="../media/image5.png"/><Relationship Id="rId10" Type="http://schemas.openxmlformats.org/officeDocument/2006/relationships/image" Target="file:///C:\Users\1V994W2\Documents\Tencent%20Files\574576071\FileRecv\&#25340;&#35013;&#32032;&#26448;\&#21345;&#36890;-33\\04\subject_holdright_254,198,77_0_lively_full_0.png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1.png"/><Relationship Id="rId1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image" Target="../media/image7.jpeg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image" Target="file:///C:\Users\1V994W2\PycharmProjects\PPT_Background_Generation/pic_temp/1_pic_quater_right_up.png" TargetMode="External"/><Relationship Id="rId2" Type="http://schemas.openxmlformats.org/officeDocument/2006/relationships/tags" Target="../tags/tag16.xml"/><Relationship Id="rId16" Type="http://schemas.openxmlformats.org/officeDocument/2006/relationships/image" Target="../media/image8.png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image" Target="../media/image2.png"/><Relationship Id="rId5" Type="http://schemas.openxmlformats.org/officeDocument/2006/relationships/tags" Target="../tags/tag19.xml"/><Relationship Id="rId15" Type="http://schemas.openxmlformats.org/officeDocument/2006/relationships/image" Target="../media/image3.png"/><Relationship Id="rId10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tags" Target="../tags/tag18.xml"/><Relationship Id="rId9" Type="http://schemas.openxmlformats.org/officeDocument/2006/relationships/image" Target="../media/image6.png"/><Relationship Id="rId1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13" Type="http://schemas.openxmlformats.org/officeDocument/2006/relationships/image" Target="../media/image10.png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image" Target="file:///C:\Users\1V994W2\PycharmProjects\PPT_Background_Generation/pic_temp/pic_half_left.png" TargetMode="External"/><Relationship Id="rId17" Type="http://schemas.openxmlformats.org/officeDocument/2006/relationships/image" Target="../media/image5.png"/><Relationship Id="rId2" Type="http://schemas.openxmlformats.org/officeDocument/2006/relationships/tags" Target="../tags/tag23.xml"/><Relationship Id="rId16" Type="http://schemas.openxmlformats.org/officeDocument/2006/relationships/image" Target="../media/image8.png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image" Target="../media/image9.png"/><Relationship Id="rId5" Type="http://schemas.openxmlformats.org/officeDocument/2006/relationships/tags" Target="../tags/tag26.xml"/><Relationship Id="rId15" Type="http://schemas.openxmlformats.org/officeDocument/2006/relationships/image" Target="../media/image11.png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image" Target="file:///C:\Users\1V994W2\PycharmProjects\PPT_Background_Generation/pic_temp/pic_half_right.png" TargetMode="Externa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/><Relationship Id="rId13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12" Type="http://schemas.openxmlformats.org/officeDocument/2006/relationships/image" Target="../media/image6.png"/><Relationship Id="rId17" Type="http://schemas.openxmlformats.org/officeDocument/2006/relationships/image" Target="../media/image8.png"/><Relationship Id="rId2" Type="http://schemas.openxmlformats.org/officeDocument/2006/relationships/tags" Target="../tags/tag32.xml"/><Relationship Id="rId16" Type="http://schemas.openxmlformats.org/officeDocument/2006/relationships/image" Target="../media/image7.jpeg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15" Type="http://schemas.openxmlformats.org/officeDocument/2006/relationships/image" Target="file:///C:\Users\1V994W2\PycharmProjects\PPT_Background_Generation/pic_temp/1_pic_quater_right_up.png" TargetMode="External"/><Relationship Id="rId10" Type="http://schemas.openxmlformats.org/officeDocument/2006/relationships/tags" Target="../tags/tag40.xml"/><Relationship Id="rId4" Type="http://schemas.openxmlformats.org/officeDocument/2006/relationships/tags" Target="../tags/tag34.xml"/><Relationship Id="rId9" Type="http://schemas.openxmlformats.org/officeDocument/2006/relationships/tags" Target="../tags/tag39.xml"/><Relationship Id="rId1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file:///C:\Users\1V994W2\Documents\Tencent%20Files\574576071\FileRecv\&#25340;&#35013;&#32032;&#26448;\&#21345;&#36890;-33\\04\subject_holdright_254,198,77_0_lively_full_0.png" TargetMode="External"/><Relationship Id="rId3" Type="http://schemas.openxmlformats.org/officeDocument/2006/relationships/tags" Target="../tags/tag43.xml"/><Relationship Id="rId7" Type="http://schemas.openxmlformats.org/officeDocument/2006/relationships/image" Target="../media/image1.pn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9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image" Target="../media/image8.png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12" Type="http://schemas.openxmlformats.org/officeDocument/2006/relationships/image" Target="../media/image13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image" Target="../media/image5.png"/><Relationship Id="rId5" Type="http://schemas.openxmlformats.org/officeDocument/2006/relationships/tags" Target="../tags/tag50.xml"/><Relationship Id="rId10" Type="http://schemas.openxmlformats.org/officeDocument/2006/relationships/image" Target="file:///C:\Users\1V994W2\PycharmProjects\PPT_Background_Generation/pic_temp/1_pic_quater_right_up.png" TargetMode="External"/><Relationship Id="rId4" Type="http://schemas.openxmlformats.org/officeDocument/2006/relationships/tags" Target="../tags/tag49.xml"/><Relationship Id="rId9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image" Target="../media/image7.jpeg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12" Type="http://schemas.openxmlformats.org/officeDocument/2006/relationships/image" Target="file:///C:\Users\1V994W2\PycharmProjects\PPT_Background_Generation/pic_temp/1_pic_quater_right_up.png" TargetMode="Externa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image" Target="../media/image2.png"/><Relationship Id="rId5" Type="http://schemas.openxmlformats.org/officeDocument/2006/relationships/tags" Target="../tags/tag57.xml"/><Relationship Id="rId10" Type="http://schemas.openxmlformats.org/officeDocument/2006/relationships/image" Target="file:///C:\Users\1V994W2\Documents\Tencent%20Files\574576071\FileRecv\&#25340;&#35013;&#32032;&#26448;\&#21345;&#36890;-33\\04\subject_holdright_254,198,77_0_lively_full_0.png" TargetMode="External"/><Relationship Id="rId4" Type="http://schemas.openxmlformats.org/officeDocument/2006/relationships/tags" Target="../tags/tag56.xml"/><Relationship Id="rId9" Type="http://schemas.openxmlformats.org/officeDocument/2006/relationships/image" Target="../media/image14.png"/><Relationship Id="rId1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>
            <a:lumMod val="40000"/>
            <a:lumOff val="60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>
            <p:custDataLst>
              <p:tags r:id="rId1"/>
            </p:custDataLst>
          </p:nvPr>
        </p:nvPicPr>
        <p:blipFill>
          <a:blip r:embed="rId9" r:link="rId10"/>
          <a:stretch>
            <a:fillRect/>
          </a:stretch>
        </p:blipFill>
        <p:spPr>
          <a:xfrm>
            <a:off x="216535" y="1086485"/>
            <a:ext cx="5420360" cy="5447030"/>
          </a:xfrm>
          <a:prstGeom prst="rect">
            <a:avLst/>
          </a:prstGeom>
        </p:spPr>
      </p:pic>
      <p:pic>
        <p:nvPicPr>
          <p:cNvPr id="5" name="图片 4"/>
          <p:cNvPicPr/>
          <p:nvPr>
            <p:custDataLst>
              <p:tags r:id="rId2"/>
            </p:custDataLst>
          </p:nvPr>
        </p:nvPicPr>
        <p:blipFill>
          <a:blip r:embed="rId11" r:link="rId12" cstate="screen"/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6"/>
            </p:custDataLst>
          </p:nvPr>
        </p:nvSpPr>
        <p:spPr>
          <a:xfrm>
            <a:off x="6603682" y="3058161"/>
            <a:ext cx="4826000" cy="485458"/>
          </a:xfrm>
        </p:spPr>
        <p:txBody>
          <a:bodyPr vert="horz" lIns="0" tIns="0" rIns="0" bIns="0" rtlCol="0">
            <a:normAutofit/>
          </a:bodyPr>
          <a:lstStyle>
            <a:lvl1pPr marL="0" indent="0">
              <a:buNone/>
              <a:defRPr kumimoji="0" lang="zh-CN" altLang="en-US" sz="2000" b="1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pPr marL="228600" marR="0" lvl="0" indent="-228600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/>
              <a:t>单击此处编辑副标题</a:t>
            </a:r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7"/>
            </p:custDataLst>
          </p:nvPr>
        </p:nvSpPr>
        <p:spPr>
          <a:xfrm>
            <a:off x="6603683" y="1998028"/>
            <a:ext cx="4825365" cy="970915"/>
          </a:xfrm>
        </p:spPr>
        <p:txBody>
          <a:bodyPr vert="horz" lIns="0" tIns="0" rIns="0" bIns="0" rtlCol="0" anchor="b" anchorCtr="0">
            <a:normAutofit/>
          </a:bodyPr>
          <a:lstStyle>
            <a:lvl1pPr>
              <a:defRPr lang="zh-CN" altLang="en-US" sz="5400" b="0" spc="6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乐喵体W" panose="00020600040101010101" pitchFamily="18" charset="-122"/>
              </a:defRPr>
            </a:lvl1pPr>
          </a:lstStyle>
          <a:p>
            <a:pPr marL="0" lvl="0">
              <a:spcAft>
                <a:spcPts val="0"/>
              </a:spcAft>
              <a:buClrTx/>
              <a:buSzTx/>
              <a:buFontTx/>
            </a:pPr>
            <a:r>
              <a:rPr lang="zh-CN" altLang="en-US"/>
              <a:t>编辑标题</a:t>
            </a:r>
          </a:p>
        </p:txBody>
      </p:sp>
      <p:pic>
        <p:nvPicPr>
          <p:cNvPr id="8" name="图片 7" descr="图片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flipH="1">
            <a:off x="10500360" y="3270250"/>
            <a:ext cx="1485900" cy="1485900"/>
          </a:xfrm>
          <a:prstGeom prst="rect">
            <a:avLst/>
          </a:prstGeom>
        </p:spPr>
      </p:pic>
      <p:pic>
        <p:nvPicPr>
          <p:cNvPr id="9" name="图片 8" descr="图片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731510" y="1224280"/>
            <a:ext cx="1470660" cy="1470660"/>
          </a:xfrm>
          <a:prstGeom prst="rect">
            <a:avLst/>
          </a:prstGeom>
        </p:spPr>
      </p:pic>
      <p:pic>
        <p:nvPicPr>
          <p:cNvPr id="10" name="图片 9" descr="c35b24e5c62eb5bbdad91d0073a83b9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26365" y="104775"/>
            <a:ext cx="3202940" cy="14598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>
            <p:custDataLst>
              <p:tags r:id="rId1"/>
            </p:custDataLst>
          </p:nvPr>
        </p:nvPicPr>
        <p:blipFill>
          <a:blip r:embed="rId9" r:link="rId10" cstate="screen"/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7" name="图片 6"/>
          <p:cNvPicPr/>
          <p:nvPr>
            <p:custDataLst>
              <p:tags r:id="rId2"/>
            </p:custDataLst>
          </p:nvPr>
        </p:nvPicPr>
        <p:blipFill>
          <a:blip r:embed="rId11" r:link="rId12" cstate="screen"/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69925" y="443230"/>
            <a:ext cx="10852150" cy="612140"/>
          </a:xfr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Arial" panose="020B0604020202020204" pitchFamily="34" charset="0"/>
                <a:ea typeface="幼圆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879475" y="1471930"/>
            <a:ext cx="10430510" cy="4605020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10d52ff775d1d8076152edbdb5e1cc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409940" y="4987290"/>
            <a:ext cx="3112135" cy="1353820"/>
          </a:xfrm>
          <a:prstGeom prst="rect">
            <a:avLst/>
          </a:prstGeom>
        </p:spPr>
      </p:pic>
      <p:pic>
        <p:nvPicPr>
          <p:cNvPr id="11" name="图片 10" descr="图片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18795" y="1130300"/>
            <a:ext cx="1062355" cy="1062355"/>
          </a:xfrm>
          <a:prstGeom prst="rect">
            <a:avLst/>
          </a:prstGeom>
        </p:spPr>
      </p:pic>
      <p:pic>
        <p:nvPicPr>
          <p:cNvPr id="12" name="图片 11" descr="图片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18795" y="5287645"/>
            <a:ext cx="1062355" cy="1062355"/>
          </a:xfrm>
          <a:prstGeom prst="rect">
            <a:avLst/>
          </a:prstGeom>
        </p:spPr>
      </p:pic>
      <p:pic>
        <p:nvPicPr>
          <p:cNvPr id="13" name="图片 12" descr="图片4"/>
          <p:cNvPicPr>
            <a:picLocks noChangeAspect="1"/>
          </p:cNvPicPr>
          <p:nvPr userDrawn="1"/>
        </p:nvPicPr>
        <p:blipFill>
          <a:blip r:embed="rId16"/>
          <a:srcRect l="-30899" t="30624" r="30899" b="-30624"/>
          <a:stretch>
            <a:fillRect/>
          </a:stretch>
        </p:blipFill>
        <p:spPr>
          <a:xfrm>
            <a:off x="6055360" y="-27305"/>
            <a:ext cx="6138545" cy="6102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>
            <p:custDataLst>
              <p:tags r:id="rId1"/>
            </p:custDataLst>
          </p:nvPr>
        </p:nvPicPr>
        <p:blipFill>
          <a:blip r:embed="rId11" r:link="rId12" cstate="screen"/>
          <a:stretch>
            <a:fillRect/>
          </a:stretch>
        </p:blipFill>
        <p:spPr>
          <a:xfrm>
            <a:off x="0" y="1397000"/>
            <a:ext cx="2036587" cy="406400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2"/>
            </p:custDataLst>
          </p:nvPr>
        </p:nvPicPr>
        <p:blipFill>
          <a:blip r:embed="rId13" r:link="rId14" cstate="screen"/>
          <a:stretch>
            <a:fillRect/>
          </a:stretch>
        </p:blipFill>
        <p:spPr>
          <a:xfrm>
            <a:off x="10155413" y="1397000"/>
            <a:ext cx="2036587" cy="4064000"/>
          </a:xfrm>
          <a:prstGeom prst="rect">
            <a:avLst/>
          </a:prstGeom>
        </p:spPr>
      </p:pic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1235075" y="419735"/>
            <a:ext cx="9667875" cy="5930265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1592580" y="1416050"/>
            <a:ext cx="4549140" cy="1356995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23982" rIns="899951" anchor="ctr"/>
          <a:lstStyle/>
          <a:p>
            <a:pPr marL="0" marR="0" lvl="0" indent="0" algn="l" defTabSz="866775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400" b="0" i="0" kern="0" spc="20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235075" y="1083310"/>
            <a:ext cx="9669145" cy="796290"/>
          </a:xfrm>
        </p:spPr>
        <p:txBody>
          <a:bodyPr anchor="b" anchorCtr="0">
            <a:normAutofit/>
          </a:bodyPr>
          <a:lstStyle>
            <a:lvl1pPr>
              <a:defRPr sz="3200" baseline="0">
                <a:ea typeface="汉仪乐喵体W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1235075" y="2026285"/>
            <a:ext cx="9669780" cy="4082415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pic>
        <p:nvPicPr>
          <p:cNvPr id="10" name="图片 9" descr="图片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748905" y="845185"/>
            <a:ext cx="1086485" cy="940435"/>
          </a:xfrm>
          <a:prstGeom prst="rect">
            <a:avLst/>
          </a:prstGeom>
        </p:spPr>
      </p:pic>
      <p:pic>
        <p:nvPicPr>
          <p:cNvPr id="12" name="图片 11" descr="图片1"/>
          <p:cNvPicPr>
            <a:picLocks noChangeAspect="1"/>
          </p:cNvPicPr>
          <p:nvPr userDrawn="1"/>
        </p:nvPicPr>
        <p:blipFill>
          <a:blip r:embed="rId15"/>
          <a:srcRect l="-2121" t="40964" r="2121" b="-40964"/>
          <a:stretch>
            <a:fillRect/>
          </a:stretch>
        </p:blipFill>
        <p:spPr>
          <a:xfrm>
            <a:off x="8740775" y="-11430"/>
            <a:ext cx="2664460" cy="2305050"/>
          </a:xfrm>
          <a:prstGeom prst="rect">
            <a:avLst/>
          </a:prstGeom>
        </p:spPr>
      </p:pic>
      <p:pic>
        <p:nvPicPr>
          <p:cNvPr id="13" name="图片 12" descr="图片7"/>
          <p:cNvPicPr>
            <a:picLocks noChangeAspect="1"/>
          </p:cNvPicPr>
          <p:nvPr userDrawn="1"/>
        </p:nvPicPr>
        <p:blipFill>
          <a:blip r:embed="rId16"/>
          <a:srcRect l="-34682" t="-175" r="34440" b="52432"/>
          <a:stretch>
            <a:fillRect/>
          </a:stretch>
        </p:blipFill>
        <p:spPr>
          <a:xfrm>
            <a:off x="6680835" y="4260850"/>
            <a:ext cx="5520690" cy="2604770"/>
          </a:xfrm>
          <a:prstGeom prst="rect">
            <a:avLst/>
          </a:prstGeom>
        </p:spPr>
      </p:pic>
      <p:pic>
        <p:nvPicPr>
          <p:cNvPr id="14" name="图片 13" descr="c35b24e5c62eb5bbdad91d0073a83b9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-94615" y="0"/>
            <a:ext cx="2976880" cy="13290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/>
          <p:nvPr>
            <p:custDataLst>
              <p:tags r:id="rId1"/>
            </p:custDataLst>
          </p:nvPr>
        </p:nvPicPr>
        <p:blipFill>
          <a:blip r:embed="rId12" r:link="rId13" cstate="screen"/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10" name="图片 9"/>
          <p:cNvPicPr/>
          <p:nvPr>
            <p:custDataLst>
              <p:tags r:id="rId2"/>
            </p:custDataLst>
          </p:nvPr>
        </p:nvPicPr>
        <p:blipFill>
          <a:blip r:embed="rId14" r:link="rId15" cstate="screen"/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rmAutofit/>
            <a:scene3d>
              <a:camera prst="orthographicFront"/>
              <a:lightRig rig="threePt" dir="t"/>
            </a:scene3d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Arial" panose="020B0604020202020204" pitchFamily="34" charset="0"/>
                <a:ea typeface="幼圆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5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6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7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2" name="图片 11" descr="10d52ff775d1d8076152edbdb5e1cc3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276080" y="5116830"/>
            <a:ext cx="2835275" cy="1233170"/>
          </a:xfrm>
          <a:prstGeom prst="rect">
            <a:avLst/>
          </a:prstGeom>
        </p:spPr>
      </p:pic>
      <p:pic>
        <p:nvPicPr>
          <p:cNvPr id="13" name="图片 12" descr="图片4"/>
          <p:cNvPicPr>
            <a:picLocks noChangeAspect="1"/>
          </p:cNvPicPr>
          <p:nvPr userDrawn="1"/>
        </p:nvPicPr>
        <p:blipFill>
          <a:blip r:embed="rId17"/>
          <a:srcRect l="-31793" t="-46805" r="32071" b="46471"/>
          <a:stretch>
            <a:fillRect/>
          </a:stretch>
        </p:blipFill>
        <p:spPr>
          <a:xfrm>
            <a:off x="6042025" y="762000"/>
            <a:ext cx="6138545" cy="6102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>
            <p:custDataLst>
              <p:tags r:id="rId1"/>
            </p:custDataLst>
          </p:nvPr>
        </p:nvPicPr>
        <p:blipFill>
          <a:blip r:embed="rId7" r:link="rId8"/>
          <a:stretch>
            <a:fillRect/>
          </a:stretch>
        </p:blipFill>
        <p:spPr>
          <a:xfrm>
            <a:off x="8797925" y="3492500"/>
            <a:ext cx="3070860" cy="302133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5"/>
            </p:custDataLst>
          </p:nvPr>
        </p:nvSpPr>
        <p:spPr>
          <a:xfrm>
            <a:off x="775335" y="1074420"/>
            <a:ext cx="10535285" cy="559244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zh-CN" altLang="en-US" sz="6600" b="0" spc="7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乐喵体W" panose="00020600040101010101" pitchFamily="18" charset="-122"/>
              </a:defRPr>
            </a:lvl1pPr>
          </a:lstStyle>
          <a:p>
            <a:pPr marL="0" lvl="0">
              <a:spcAft>
                <a:spcPts val="0"/>
              </a:spcAft>
              <a:buClrTx/>
              <a:buSzTx/>
              <a:buFontTx/>
            </a:pPr>
            <a:br>
              <a:rPr lang="zh-CN" altLang="en-US"/>
            </a:br>
            <a:endParaRPr lang="zh-CN" altLang="en-US"/>
          </a:p>
        </p:txBody>
      </p:sp>
      <p:pic>
        <p:nvPicPr>
          <p:cNvPr id="8" name="图片 7" descr="c35b24e5c62eb5bbdad91d0073a83b9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73025"/>
            <a:ext cx="2594610" cy="1297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94615" y="736600"/>
            <a:ext cx="12097385" cy="4951095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>
            <p:custDataLst>
              <p:tags r:id="rId2"/>
            </p:custDataLst>
          </p:nvPr>
        </p:nvPicPr>
        <p:blipFill>
          <a:blip r:embed="rId9" r:link="rId10"/>
          <a:stretch>
            <a:fillRect/>
          </a:stretch>
        </p:blipFill>
        <p:spPr>
          <a:xfrm>
            <a:off x="-207645" y="4575175"/>
            <a:ext cx="2289810" cy="20916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80365" y="736600"/>
            <a:ext cx="10447655" cy="658495"/>
          </a:xfrm>
        </p:spPr>
        <p:txBody>
          <a:bodyPr anchor="b">
            <a:normAutofit/>
          </a:bodyPr>
          <a:lstStyle>
            <a:lvl1pPr algn="ctr">
              <a:defRPr sz="6000" b="0" baseline="0">
                <a:solidFill>
                  <a:schemeClr val="tx1"/>
                </a:solidFill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-789940" y="1663700"/>
            <a:ext cx="10447020" cy="46863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pic>
        <p:nvPicPr>
          <p:cNvPr id="11" name="图片 10" descr="c35b24e5c62eb5bbdad91d0073a83b9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615" y="0"/>
            <a:ext cx="2108835" cy="1054735"/>
          </a:xfrm>
          <a:prstGeom prst="rect">
            <a:avLst/>
          </a:prstGeom>
        </p:spPr>
      </p:pic>
      <p:pic>
        <p:nvPicPr>
          <p:cNvPr id="13" name="图片 12" descr="图片2"/>
          <p:cNvPicPr>
            <a:picLocks noChangeAspect="1"/>
          </p:cNvPicPr>
          <p:nvPr userDrawn="1"/>
        </p:nvPicPr>
        <p:blipFill>
          <a:blip r:embed="rId12"/>
          <a:srcRect l="-49322" t="354" r="49322" b="-354"/>
          <a:stretch>
            <a:fillRect/>
          </a:stretch>
        </p:blipFill>
        <p:spPr>
          <a:xfrm>
            <a:off x="9657080" y="590550"/>
            <a:ext cx="2527300" cy="2512060"/>
          </a:xfrm>
          <a:prstGeom prst="rect">
            <a:avLst/>
          </a:prstGeom>
        </p:spPr>
      </p:pic>
      <p:pic>
        <p:nvPicPr>
          <p:cNvPr id="15" name="图片 14" descr="图片7"/>
          <p:cNvPicPr>
            <a:picLocks noChangeAspect="1"/>
          </p:cNvPicPr>
          <p:nvPr userDrawn="1"/>
        </p:nvPicPr>
        <p:blipFill>
          <a:blip r:embed="rId13"/>
          <a:srcRect l="-48454" t="15473" r="48454" b="-15473"/>
          <a:stretch>
            <a:fillRect/>
          </a:stretch>
        </p:blipFill>
        <p:spPr>
          <a:xfrm>
            <a:off x="6070600" y="-10160"/>
            <a:ext cx="6138545" cy="6102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>
            <p:custDataLst>
              <p:tags r:id="rId1"/>
            </p:custDataLst>
          </p:nvPr>
        </p:nvPicPr>
        <p:blipFill>
          <a:blip r:embed="rId9" r:link="rId10" cstate="screen"/>
          <a:stretch>
            <a:fillRect/>
          </a:stretch>
        </p:blipFill>
        <p:spPr>
          <a:xfrm>
            <a:off x="7498080" y="1239383"/>
            <a:ext cx="4389120" cy="4379235"/>
          </a:xfrm>
          <a:prstGeom prst="rect">
            <a:avLst/>
          </a:prstGeom>
        </p:spPr>
      </p:pic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66040" y="0"/>
            <a:ext cx="73152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baseline="0">
              <a:latin typeface="Arial" panose="020B0604020202020204" pitchFamily="34" charset="0"/>
              <a:ea typeface="幼圆" panose="02010509060101010101" pitchFamily="49" charset="-122"/>
            </a:endParaRPr>
          </a:p>
        </p:txBody>
      </p:sp>
      <p:pic>
        <p:nvPicPr>
          <p:cNvPr id="6" name="图片 5"/>
          <p:cNvPicPr/>
          <p:nvPr>
            <p:custDataLst>
              <p:tags r:id="rId3"/>
            </p:custDataLst>
          </p:nvPr>
        </p:nvPicPr>
        <p:blipFill>
          <a:blip r:embed="rId11" r:link="rId12" cstate="screen"/>
          <a:stretch>
            <a:fillRect/>
          </a:stretch>
        </p:blipFill>
        <p:spPr>
          <a:xfrm>
            <a:off x="0" y="613791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vert="horz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幼圆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10d52ff775d1d8076152edbdb5e1cc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76080" y="0"/>
            <a:ext cx="2727325" cy="1186180"/>
          </a:xfrm>
          <a:prstGeom prst="rect">
            <a:avLst/>
          </a:prstGeom>
        </p:spPr>
      </p:pic>
      <p:pic>
        <p:nvPicPr>
          <p:cNvPr id="10" name="图片 9" descr="图片4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99390" y="885190"/>
            <a:ext cx="4060190" cy="4036695"/>
          </a:xfrm>
          <a:prstGeom prst="rect">
            <a:avLst/>
          </a:prstGeom>
        </p:spPr>
      </p:pic>
      <p:pic>
        <p:nvPicPr>
          <p:cNvPr id="11" name="图片 10" descr="图片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43960" y="4263390"/>
            <a:ext cx="1885315" cy="18745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7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幼圆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0" u="none" strike="noStrike" kern="1200" cap="none" spc="20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幼圆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3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pPr algn="ctr"/>
            <a:r>
              <a:rPr lang="zh-CN" altLang="en-US" sz="2800" dirty="0"/>
              <a:t>刘</a:t>
            </a:r>
            <a:r>
              <a:rPr lang="zh-CN" altLang="zh-CN" sz="2800" dirty="0"/>
              <a:t>老师</a:t>
            </a:r>
          </a:p>
        </p:txBody>
      </p:sp>
      <p:sp>
        <p:nvSpPr>
          <p:cNvPr id="5" name="标题 4"/>
          <p:cNvSpPr>
            <a:spLocks noGrp="1"/>
          </p:cNvSpPr>
          <p:nvPr>
            <p:ph type="ctrTitle" idx="14"/>
          </p:nvPr>
        </p:nvSpPr>
        <p:spPr/>
        <p:txBody>
          <a:bodyPr/>
          <a:lstStyle/>
          <a:p>
            <a:r>
              <a:rPr lang="zh-CN" altLang="en-US" dirty="0"/>
              <a:t>画笔，多边形</a:t>
            </a:r>
            <a:endParaRPr altLang="zh-CN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6604000" y="4229735"/>
            <a:ext cx="4185920" cy="596265"/>
          </a:xfrm>
        </p:spPr>
        <p:txBody>
          <a:bodyPr/>
          <a:lstStyle/>
          <a:p>
            <a:r>
              <a:rPr lang="zh-CN" altLang="en-US" dirty="0"/>
              <a:t>多边形内角和公式，多边形内角</a:t>
            </a:r>
            <a:r>
              <a:rPr lang="en-US" altLang="zh-CN" dirty="0"/>
              <a:t>+</a:t>
            </a:r>
            <a:r>
              <a:rPr lang="zh-CN" altLang="en-US" dirty="0"/>
              <a:t>外角公式</a:t>
            </a:r>
            <a:endParaRPr lang="en-US" altLang="zh-CN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1"/>
              <a:t>学习目标：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883239" y="2505274"/>
            <a:ext cx="534808" cy="534808"/>
            <a:chOff x="680674" y="2643704"/>
            <a:chExt cx="534808" cy="534808"/>
          </a:xfrm>
        </p:grpSpPr>
        <p:sp>
          <p:nvSpPr>
            <p:cNvPr id="29" name="同心圆 28"/>
            <p:cNvSpPr/>
            <p:nvPr/>
          </p:nvSpPr>
          <p:spPr>
            <a:xfrm>
              <a:off x="680674" y="2643704"/>
              <a:ext cx="534808" cy="534808"/>
            </a:xfrm>
            <a:prstGeom prst="donut">
              <a:avLst>
                <a:gd name="adj" fmla="val 1250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0" name="空心弧 29"/>
            <p:cNvSpPr/>
            <p:nvPr/>
          </p:nvSpPr>
          <p:spPr>
            <a:xfrm>
              <a:off x="680674" y="2643704"/>
              <a:ext cx="534808" cy="534808"/>
            </a:xfrm>
            <a:prstGeom prst="blockArc">
              <a:avLst>
                <a:gd name="adj1" fmla="val 10795232"/>
                <a:gd name="adj2" fmla="val 512995"/>
                <a:gd name="adj3" fmla="val 1246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778291" y="2725159"/>
              <a:ext cx="3321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olidFill>
                    <a:srgbClr val="ED7D31"/>
                  </a:solidFill>
                  <a:cs typeface="微软雅黑" panose="020B0503020204020204" pitchFamily="34" charset="-122"/>
                  <a:sym typeface="Arial" panose="020B0604020202020204" pitchFamily="34" charset="0"/>
                </a:rPr>
                <a:t>2</a:t>
              </a:r>
              <a:endParaRPr lang="zh-CN" altLang="en-US" sz="2000" dirty="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879476" y="1553860"/>
            <a:ext cx="534808" cy="534808"/>
            <a:chOff x="669926" y="1678955"/>
            <a:chExt cx="534808" cy="534808"/>
          </a:xfrm>
        </p:grpSpPr>
        <p:sp>
          <p:nvSpPr>
            <p:cNvPr id="20" name="同心圆 19"/>
            <p:cNvSpPr/>
            <p:nvPr/>
          </p:nvSpPr>
          <p:spPr>
            <a:xfrm>
              <a:off x="669926" y="1678955"/>
              <a:ext cx="534808" cy="534808"/>
            </a:xfrm>
            <a:prstGeom prst="donut">
              <a:avLst>
                <a:gd name="adj" fmla="val 1250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2" name="空心弧 21"/>
            <p:cNvSpPr/>
            <p:nvPr/>
          </p:nvSpPr>
          <p:spPr>
            <a:xfrm>
              <a:off x="669926" y="1678955"/>
              <a:ext cx="534808" cy="534808"/>
            </a:xfrm>
            <a:prstGeom prst="blockArc">
              <a:avLst>
                <a:gd name="adj1" fmla="val 10795232"/>
                <a:gd name="adj2" fmla="val 512995"/>
                <a:gd name="adj3" fmla="val 1246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767543" y="1760410"/>
              <a:ext cx="3321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olidFill>
                    <a:srgbClr val="ED7D31"/>
                  </a:solidFill>
                  <a:cs typeface="微软雅黑" panose="020B0503020204020204" pitchFamily="34" charset="-122"/>
                  <a:sym typeface="Arial" panose="020B0604020202020204" pitchFamily="34" charset="0"/>
                </a:rPr>
                <a:t>1</a:t>
              </a:r>
              <a:endParaRPr lang="zh-CN" altLang="en-US" sz="2000" dirty="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883239" y="3608453"/>
            <a:ext cx="534808" cy="534808"/>
            <a:chOff x="680674" y="3608453"/>
            <a:chExt cx="534808" cy="534808"/>
          </a:xfrm>
        </p:grpSpPr>
        <p:sp>
          <p:nvSpPr>
            <p:cNvPr id="33" name="同心圆 32"/>
            <p:cNvSpPr/>
            <p:nvPr/>
          </p:nvSpPr>
          <p:spPr>
            <a:xfrm>
              <a:off x="680674" y="3608453"/>
              <a:ext cx="534808" cy="534808"/>
            </a:xfrm>
            <a:prstGeom prst="donut">
              <a:avLst>
                <a:gd name="adj" fmla="val 1250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4" name="空心弧 33"/>
            <p:cNvSpPr/>
            <p:nvPr/>
          </p:nvSpPr>
          <p:spPr>
            <a:xfrm>
              <a:off x="680674" y="3608453"/>
              <a:ext cx="534808" cy="534808"/>
            </a:xfrm>
            <a:prstGeom prst="blockArc">
              <a:avLst>
                <a:gd name="adj1" fmla="val 10795232"/>
                <a:gd name="adj2" fmla="val 512995"/>
                <a:gd name="adj3" fmla="val 1246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778291" y="3689908"/>
              <a:ext cx="3321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olidFill>
                    <a:srgbClr val="ED7D31"/>
                  </a:solidFill>
                  <a:cs typeface="微软雅黑" panose="020B0503020204020204" pitchFamily="34" charset="-122"/>
                  <a:sym typeface="Arial" panose="020B0604020202020204" pitchFamily="34" charset="0"/>
                </a:rPr>
                <a:t>3</a:t>
              </a:r>
              <a:endParaRPr lang="zh-CN" altLang="en-US" sz="2000" dirty="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875655" y="4587171"/>
            <a:ext cx="534808" cy="534808"/>
            <a:chOff x="681345" y="4573201"/>
            <a:chExt cx="534808" cy="534808"/>
          </a:xfrm>
        </p:grpSpPr>
        <p:sp>
          <p:nvSpPr>
            <p:cNvPr id="37" name="同心圆 36"/>
            <p:cNvSpPr/>
            <p:nvPr/>
          </p:nvSpPr>
          <p:spPr>
            <a:xfrm>
              <a:off x="681345" y="4573201"/>
              <a:ext cx="534808" cy="534808"/>
            </a:xfrm>
            <a:prstGeom prst="donut">
              <a:avLst>
                <a:gd name="adj" fmla="val 1250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8" name="空心弧 37"/>
            <p:cNvSpPr/>
            <p:nvPr/>
          </p:nvSpPr>
          <p:spPr>
            <a:xfrm>
              <a:off x="681345" y="4573201"/>
              <a:ext cx="534808" cy="534808"/>
            </a:xfrm>
            <a:prstGeom prst="blockArc">
              <a:avLst>
                <a:gd name="adj1" fmla="val 10795232"/>
                <a:gd name="adj2" fmla="val 512995"/>
                <a:gd name="adj3" fmla="val 12460"/>
              </a:avLst>
            </a:prstGeom>
            <a:solidFill>
              <a:srgbClr val="EE7D16"/>
            </a:solidFill>
            <a:ln>
              <a:noFill/>
            </a:ln>
          </p:spPr>
          <p:style>
            <a:lnRef idx="2">
              <a:srgbClr val="1465CF">
                <a:shade val="50000"/>
              </a:srgbClr>
            </a:lnRef>
            <a:fillRef idx="1">
              <a:srgbClr val="1465CF"/>
            </a:fillRef>
            <a:effectRef idx="0">
              <a:srgbClr val="1465CF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200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778962" y="4654656"/>
              <a:ext cx="3321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olidFill>
                    <a:srgbClr val="ED7D31"/>
                  </a:solidFill>
                  <a:cs typeface="微软雅黑" panose="020B0503020204020204" pitchFamily="34" charset="-122"/>
                  <a:sym typeface="Arial" panose="020B0604020202020204" pitchFamily="34" charset="0"/>
                </a:rPr>
                <a:t>4</a:t>
              </a:r>
              <a:endParaRPr lang="zh-CN" altLang="en-US" sz="2000" dirty="0">
                <a:solidFill>
                  <a:srgbClr val="ED7D31"/>
                </a:solidFill>
                <a:cs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1604010" y="1553845"/>
            <a:ext cx="60509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ym typeface="+mn-ea"/>
              </a:rPr>
              <a:t>多边形内角和公式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1603375" y="2505075"/>
            <a:ext cx="5800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多边形内外角和公式；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03375" y="3608705"/>
            <a:ext cx="7052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绘图的基本步骤；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604010" y="4587240"/>
            <a:ext cx="6510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多边形的组合，几何图形的绘制；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组合 49"/>
          <p:cNvGrpSpPr/>
          <p:nvPr/>
        </p:nvGrpSpPr>
        <p:grpSpPr>
          <a:xfrm>
            <a:off x="1545716" y="1499573"/>
            <a:ext cx="2011682" cy="477961"/>
            <a:chOff x="850391" y="1818978"/>
            <a:chExt cx="2011682" cy="477961"/>
          </a:xfrm>
        </p:grpSpPr>
        <p:grpSp>
          <p:nvGrpSpPr>
            <p:cNvPr id="51" name="组合 50"/>
            <p:cNvGrpSpPr/>
            <p:nvPr/>
          </p:nvGrpSpPr>
          <p:grpSpPr>
            <a:xfrm>
              <a:off x="850391" y="1818978"/>
              <a:ext cx="477961" cy="477961"/>
              <a:chOff x="688576" y="2620494"/>
              <a:chExt cx="486105" cy="486105"/>
            </a:xfrm>
          </p:grpSpPr>
          <p:sp>
            <p:nvSpPr>
              <p:cNvPr id="53" name="椭圆 52"/>
              <p:cNvSpPr/>
              <p:nvPr/>
            </p:nvSpPr>
            <p:spPr>
              <a:xfrm>
                <a:off x="688576" y="2620494"/>
                <a:ext cx="486105" cy="486105"/>
              </a:xfrm>
              <a:prstGeom prst="ellipse">
                <a:avLst/>
              </a:prstGeom>
              <a:solidFill>
                <a:srgbClr val="F582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40">
                  <a:cs typeface="+mn-ea"/>
                  <a:sym typeface="+mn-lt"/>
                </a:endParaRPr>
              </a:p>
            </p:txBody>
          </p:sp>
          <p:pic>
            <p:nvPicPr>
              <p:cNvPr id="54" name="图片 53"/>
              <p:cNvPicPr>
                <a:picLocks noChangeAspect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49443" y="2674136"/>
                <a:ext cx="362815" cy="362815"/>
              </a:xfrm>
              <a:prstGeom prst="rect">
                <a:avLst/>
              </a:prstGeom>
            </p:spPr>
          </p:pic>
        </p:grpSp>
        <p:sp>
          <p:nvSpPr>
            <p:cNvPr id="52" name="Text Box 9"/>
            <p:cNvSpPr txBox="1"/>
            <p:nvPr/>
          </p:nvSpPr>
          <p:spPr>
            <a:xfrm>
              <a:off x="1444191" y="1857903"/>
              <a:ext cx="1417882" cy="400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rgbClr val="434F5A"/>
                  </a:solidFill>
                  <a:cs typeface="+mn-ea"/>
                  <a:sym typeface="+mn-lt"/>
                </a:rPr>
                <a:t>巩固脚本</a:t>
              </a:r>
              <a:r>
                <a:rPr lang="en-US" altLang="zh-CN" sz="2000" dirty="0">
                  <a:solidFill>
                    <a:srgbClr val="434F5A"/>
                  </a:solidFill>
                  <a:cs typeface="+mn-ea"/>
                  <a:sym typeface="+mn-lt"/>
                </a:rPr>
                <a:t>:</a:t>
              </a:r>
              <a:endParaRPr lang="zh-CN" altLang="en-US" sz="2000" dirty="0">
                <a:solidFill>
                  <a:srgbClr val="FFC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655571" y="3976451"/>
            <a:ext cx="1901953" cy="477961"/>
            <a:chOff x="850391" y="3836346"/>
            <a:chExt cx="1901953" cy="477961"/>
          </a:xfrm>
        </p:grpSpPr>
        <p:grpSp>
          <p:nvGrpSpPr>
            <p:cNvPr id="46" name="组合 45"/>
            <p:cNvGrpSpPr/>
            <p:nvPr/>
          </p:nvGrpSpPr>
          <p:grpSpPr>
            <a:xfrm>
              <a:off x="850391" y="3836346"/>
              <a:ext cx="477961" cy="477961"/>
              <a:chOff x="688576" y="3626545"/>
              <a:chExt cx="486105" cy="486105"/>
            </a:xfrm>
          </p:grpSpPr>
          <p:sp>
            <p:nvSpPr>
              <p:cNvPr id="48" name="椭圆 47"/>
              <p:cNvSpPr/>
              <p:nvPr/>
            </p:nvSpPr>
            <p:spPr>
              <a:xfrm>
                <a:off x="688576" y="3626545"/>
                <a:ext cx="486105" cy="486105"/>
              </a:xfrm>
              <a:prstGeom prst="ellipse">
                <a:avLst/>
              </a:prstGeom>
              <a:solidFill>
                <a:srgbClr val="F582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40">
                  <a:cs typeface="+mn-ea"/>
                  <a:sym typeface="+mn-lt"/>
                </a:endParaRPr>
              </a:p>
            </p:txBody>
          </p:sp>
          <p:pic>
            <p:nvPicPr>
              <p:cNvPr id="49" name="图片 48"/>
              <p:cNvPicPr>
                <a:picLocks noChangeAspect="1"/>
              </p:cNvPicPr>
              <p:nvPr/>
            </p:nvPicPr>
            <p:blipFill>
              <a:blip r:embed="rId4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5793" y="3697758"/>
                <a:ext cx="354024" cy="354024"/>
              </a:xfrm>
              <a:prstGeom prst="rect">
                <a:avLst/>
              </a:prstGeom>
              <a:noFill/>
            </p:spPr>
          </p:pic>
        </p:grpSp>
        <p:sp>
          <p:nvSpPr>
            <p:cNvPr id="47" name="Text Box 9"/>
            <p:cNvSpPr txBox="1"/>
            <p:nvPr/>
          </p:nvSpPr>
          <p:spPr>
            <a:xfrm>
              <a:off x="1444190" y="3875271"/>
              <a:ext cx="1308154" cy="400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rgbClr val="434F5A"/>
                  </a:solidFill>
                  <a:cs typeface="+mn-ea"/>
                  <a:sym typeface="+mn-lt"/>
                </a:rPr>
                <a:t>新脚本</a:t>
              </a:r>
              <a:r>
                <a:rPr lang="en-US" altLang="zh-CN" sz="2000" dirty="0">
                  <a:solidFill>
                    <a:srgbClr val="434F5A"/>
                  </a:solidFill>
                  <a:cs typeface="+mn-ea"/>
                  <a:sym typeface="+mn-lt"/>
                </a:rPr>
                <a:t>:</a:t>
              </a:r>
              <a:endParaRPr lang="zh-CN" altLang="en-US" sz="2000" dirty="0">
                <a:solidFill>
                  <a:srgbClr val="FFC000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2" name="图片 1" descr="6ef4107bfc5398355b918edd77f0cea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0222" y="838664"/>
            <a:ext cx="1234440" cy="669290"/>
          </a:xfrm>
          <a:prstGeom prst="rect">
            <a:avLst/>
          </a:prstGeom>
        </p:spPr>
      </p:pic>
      <p:pic>
        <p:nvPicPr>
          <p:cNvPr id="5" name="图片 4" descr="e2c268be27cf793151cc692d089ba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7398" y="1644477"/>
            <a:ext cx="1577340" cy="96202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4A4F828-BA03-4322-9232-600B9DF6CF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397" y="3976451"/>
            <a:ext cx="1362265" cy="80973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50360349-9D07-40B6-B5DC-9DF854D567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604" y="3842187"/>
            <a:ext cx="1409897" cy="1419423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44767324-A7D6-47D5-8458-995685FD14C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443" y="1942765"/>
            <a:ext cx="2105319" cy="482032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25" y="443230"/>
            <a:ext cx="10852150" cy="77343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多变形的几个重要公式：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6114415" cy="4934585"/>
          </a:xfrm>
        </p:spPr>
        <p:txBody>
          <a:bodyPr/>
          <a:lstStyle/>
          <a:p>
            <a:r>
              <a:rPr lang="en-US" altLang="zh-CN" sz="2000" b="1" dirty="0"/>
              <a:t>1</a:t>
            </a:r>
            <a:r>
              <a:rPr lang="zh-CN" altLang="en-US" sz="2000" b="1" dirty="0"/>
              <a:t>，多边形内角和公式</a:t>
            </a:r>
            <a:endParaRPr lang="en-US" altLang="zh-CN" sz="2000" b="1" dirty="0"/>
          </a:p>
          <a:p>
            <a:pPr marL="0" indent="0">
              <a:buNone/>
            </a:pPr>
            <a:r>
              <a:rPr lang="en-US" altLang="zh-CN" sz="2000" b="1" dirty="0"/>
              <a:t>     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边形的内角和等于（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n-2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）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x180</a:t>
            </a:r>
            <a:endParaRPr lang="en-US" altLang="zh-CN" sz="2000" b="1" dirty="0"/>
          </a:p>
          <a:p>
            <a:endParaRPr lang="en-US" altLang="zh-CN" sz="2000" b="1" dirty="0"/>
          </a:p>
          <a:p>
            <a:endParaRPr lang="en-US" altLang="zh-CN" sz="2000" b="1" dirty="0"/>
          </a:p>
          <a:p>
            <a:r>
              <a:rPr lang="en-US" altLang="zh-CN" sz="2000" b="1" dirty="0"/>
              <a:t>2</a:t>
            </a:r>
            <a:r>
              <a:rPr lang="zh-CN" altLang="en-US" sz="2000" b="1" dirty="0"/>
              <a:t>，多边形内外角和公式</a:t>
            </a:r>
            <a:endParaRPr lang="en-US" altLang="zh-CN" sz="2000" b="1" dirty="0"/>
          </a:p>
          <a:p>
            <a:pPr marL="0" indent="0">
              <a:buNone/>
            </a:pPr>
            <a:r>
              <a:rPr lang="en-US" altLang="zh-CN" sz="2000" b="1" dirty="0"/>
              <a:t>     </a:t>
            </a:r>
            <a:r>
              <a:rPr lang="zh-CN" altLang="en-US" sz="2000" b="1" dirty="0"/>
              <a:t>多边形内角</a:t>
            </a:r>
            <a:r>
              <a:rPr lang="en-US" altLang="zh-CN" sz="2000" b="1" dirty="0"/>
              <a:t>+</a:t>
            </a:r>
            <a:r>
              <a:rPr lang="zh-CN" altLang="en-US" sz="2000" b="1" dirty="0"/>
              <a:t>外角组成一个平角</a:t>
            </a:r>
            <a:endParaRPr lang="en-US" altLang="zh-CN" sz="2000" b="1" dirty="0"/>
          </a:p>
          <a:p>
            <a:pPr marL="0" indent="0">
              <a:buNone/>
            </a:pPr>
            <a:r>
              <a:rPr lang="en-US" altLang="zh-CN" sz="2000" b="1" dirty="0"/>
              <a:t>     </a:t>
            </a:r>
            <a:r>
              <a:rPr lang="zh-CN" altLang="en-US" sz="2000" b="1" dirty="0"/>
              <a:t>平角是</a:t>
            </a:r>
            <a:r>
              <a:rPr lang="en-US" altLang="zh-CN" sz="2000" b="1" dirty="0"/>
              <a:t>180°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24105C-49AE-4F3D-9B2C-2D88AB84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五边形代码，五边形旋转几何图形代码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DC97AC3-9A28-4A75-89FA-ED59AA9C61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五边形</a:t>
            </a:r>
          </a:p>
        </p:txBody>
      </p:sp>
      <p:pic>
        <p:nvPicPr>
          <p:cNvPr id="8" name="内容占位符 7">
            <a:extLst>
              <a:ext uri="{FF2B5EF4-FFF2-40B4-BE49-F238E27FC236}">
                <a16:creationId xmlns:a16="http://schemas.microsoft.com/office/drawing/2014/main" id="{B698D905-817E-4E7D-990B-6B5D9A5354B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25" y="1504068"/>
            <a:ext cx="5283200" cy="4740452"/>
          </a:xfrm>
        </p:spPr>
      </p:pic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F9C2B8F-77A9-4874-BF48-604FB8DA2B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五边形旋转得到的几何图形</a:t>
            </a:r>
          </a:p>
        </p:txBody>
      </p:sp>
      <p:pic>
        <p:nvPicPr>
          <p:cNvPr id="10" name="内容占位符 9">
            <a:extLst>
              <a:ext uri="{FF2B5EF4-FFF2-40B4-BE49-F238E27FC236}">
                <a16:creationId xmlns:a16="http://schemas.microsoft.com/office/drawing/2014/main" id="{92E35F5B-71BB-4437-AAAD-AE317F102BE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700" y="1510757"/>
            <a:ext cx="5283200" cy="4727073"/>
          </a:xfrm>
        </p:spPr>
      </p:pic>
    </p:spTree>
    <p:extLst>
      <p:ext uri="{BB962C8B-B14F-4D97-AF65-F5344CB8AC3E}">
        <p14:creationId xmlns:p14="http://schemas.microsoft.com/office/powerpoint/2010/main" val="98423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347C02-227C-435C-B159-B87E3275F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课后练习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1A9E7B-C6E8-4D1C-ACED-28FE992B7F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/>
              <a:t>，使用画笔绘制正六边形</a:t>
            </a:r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，使用画笔绘制正八边形</a:t>
            </a:r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，观察下方几何图形，看看有什么规律，试着绘制出来！（提示：创建变量边长和边数）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8891AA9-DEA4-4EFF-AE8E-27671F437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52" y="3210886"/>
            <a:ext cx="3339090" cy="253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2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290830" y="1433830"/>
            <a:ext cx="8357870" cy="2752725"/>
          </a:xfrm>
        </p:spPr>
        <p:txBody>
          <a:bodyPr>
            <a:noAutofit/>
            <a:scene3d>
              <a:camera prst="isometricOffAxis1Right"/>
              <a:lightRig rig="threePt" dir="t"/>
            </a:scene3d>
          </a:bodyPr>
          <a:lstStyle/>
          <a:p>
            <a:pPr indent="0" algn="ctr">
              <a:lnSpc>
                <a:spcPct val="300000"/>
              </a:lnSpc>
              <a:buFont typeface="Arial" panose="020B0604020202020204" pitchFamily="34" charset="0"/>
            </a:pPr>
            <a:r>
              <a:rPr lang="en-US" altLang="zh-CN" sz="600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                </a:t>
            </a:r>
            <a:r>
              <a:rPr lang="zh-CN" altLang="en-US" sz="6000">
                <a:solidFill>
                  <a:srgbClr val="00B0F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再见</a:t>
            </a:r>
            <a:r>
              <a:rPr lang="en-US" altLang="zh-CN" sz="6000">
                <a:solidFill>
                  <a:srgbClr val="00B0F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~</a:t>
            </a:r>
          </a:p>
        </p:txBody>
      </p:sp>
      <p:sp>
        <p:nvSpPr>
          <p:cNvPr id="2" name="矩形 1"/>
          <p:cNvSpPr/>
          <p:nvPr/>
        </p:nvSpPr>
        <p:spPr>
          <a:xfrm>
            <a:off x="5941060" y="2829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               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54fb002d-90cc-455d-8812-ca6758fdbb8d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14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303"/>
  <p:tag name="MH_LIBRARY" val="GRAPHIC"/>
  <p:tag name="MH_ORDER" val="Rectangle 1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TYPE" val="i"/>
  <p:tag name="KSO_WM_UNIT_INDEX" val="1"/>
  <p:tag name="KSO_WM_UNIT_ID" val="_3*i*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14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SUBTYPE" val="h"/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8*i*0"/>
  <p:tag name="KSO_WM_UNIT_LAYERLEVEL" val="1"/>
  <p:tag name="KSO_WM_TAG_VERSION" val="1.0"/>
  <p:tag name="KSO_WM_BEAUTIFY_FLAG" val="#wm#"/>
  <p:tag name="KSO_WM_SLIDE_BK_DARK_LIGHT" val="2"/>
  <p:tag name="KSO_WM_UNIT_BK_DARK_LIGHT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4143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414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414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414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414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20204143"/>
  <p:tag name="KSO_WM_TEMPLATE_SUBCATEGORY" val="0"/>
  <p:tag name="KSO_WM_TEMPLATE_MASTER_TYPE" val="1"/>
  <p:tag name="KSO_WM_TEMPLATE_COLOR_TYPE" val="1"/>
  <p:tag name="KSO_WM_TEMPLATE_MASTER_THUMB_INDEX" val="12"/>
  <p:tag name="KSO_WM_TEMPLATE_THUMBS_INDEX" val="1、4、7、8、9、10、17、18、19、20、24、28、31、33、35、3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WPS主题色">
      <a:dk1>
        <a:srgbClr val="000000"/>
      </a:dk1>
      <a:lt1>
        <a:srgbClr val="FFFFFF"/>
      </a:lt1>
      <a:dk2>
        <a:srgbClr val="FDF5E2"/>
      </a:dk2>
      <a:lt2>
        <a:srgbClr val="FFFFFF"/>
      </a:lt2>
      <a:accent1>
        <a:srgbClr val="FDC64C"/>
      </a:accent1>
      <a:accent2>
        <a:srgbClr val="B7D75A"/>
      </a:accent2>
      <a:accent3>
        <a:srgbClr val="80E278"/>
      </a:accent3>
      <a:accent4>
        <a:srgbClr val="5AE6A3"/>
      </a:accent4>
      <a:accent5>
        <a:srgbClr val="49E4D3"/>
      </a:accent5>
      <a:accent6>
        <a:srgbClr val="4CDDFC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156</Words>
  <Application>Microsoft Office PowerPoint</Application>
  <PresentationFormat>宽屏</PresentationFormat>
  <Paragraphs>31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Arial</vt:lpstr>
      <vt:lpstr>Arial</vt:lpstr>
      <vt:lpstr>Calibri</vt:lpstr>
      <vt:lpstr>1_Office 主题​​</vt:lpstr>
      <vt:lpstr>画笔，多边形</vt:lpstr>
      <vt:lpstr>学习目标：</vt:lpstr>
      <vt:lpstr>PowerPoint 演示文稿</vt:lpstr>
      <vt:lpstr>多变形的几个重要公式：</vt:lpstr>
      <vt:lpstr>五边形代码，五边形旋转几何图形代码</vt:lpstr>
      <vt:lpstr>课后练习</vt:lpstr>
      <vt:lpstr>                再见~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 少</cp:lastModifiedBy>
  <cp:revision>172</cp:revision>
  <dcterms:created xsi:type="dcterms:W3CDTF">2019-06-19T02:08:00Z</dcterms:created>
  <dcterms:modified xsi:type="dcterms:W3CDTF">2021-04-09T02:41:26Z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