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8"/>
  </p:notesMasterIdLst>
  <p:sldIdLst>
    <p:sldId id="469" r:id="rId2"/>
    <p:sldId id="470" r:id="rId3"/>
    <p:sldId id="440" r:id="rId4"/>
    <p:sldId id="441" r:id="rId5"/>
    <p:sldId id="447" r:id="rId6"/>
    <p:sldId id="448" r:id="rId7"/>
    <p:sldId id="451" r:id="rId8"/>
    <p:sldId id="453" r:id="rId9"/>
    <p:sldId id="461" r:id="rId10"/>
    <p:sldId id="454" r:id="rId11"/>
    <p:sldId id="455" r:id="rId12"/>
    <p:sldId id="456" r:id="rId13"/>
    <p:sldId id="457" r:id="rId14"/>
    <p:sldId id="458" r:id="rId15"/>
    <p:sldId id="459" r:id="rId16"/>
    <p:sldId id="393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76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pos="325">
          <p15:clr>
            <a:srgbClr val="A4A3A4"/>
          </p15:clr>
        </p15:guide>
        <p15:guide id="6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5271" autoAdjust="0"/>
  </p:normalViewPr>
  <p:slideViewPr>
    <p:cSldViewPr snapToGrid="0">
      <p:cViewPr varScale="1">
        <p:scale>
          <a:sx n="93" d="100"/>
          <a:sy n="93" d="100"/>
        </p:scale>
        <p:origin x="370" y="72"/>
      </p:cViewPr>
      <p:guideLst>
        <p:guide orient="horz" pos="2366"/>
        <p:guide orient="horz" pos="648"/>
        <p:guide orient="horz" pos="776"/>
        <p:guide orient="horz" pos="3929"/>
        <p:guide pos="325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17900" y="5091037"/>
            <a:ext cx="515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sym typeface="+mn-ea"/>
              </a:rPr>
              <a:t>环球旅行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C1B50C-69EA-04D7-EB42-1BE742AA8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75" y="108836"/>
            <a:ext cx="6847081" cy="4129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705393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：明明是个粗心的孩子，他编写了这个程序，错在哪里呀？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太粗心大意啦，应该对角色编程，但是明明对小绿旗编程了。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969" y="1864439"/>
            <a:ext cx="6863766" cy="3254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49471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464969" y="1424762"/>
            <a:ext cx="606968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：明明编写了播放背景音乐的脚本，但是不能完整的播放，为什么呢？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4907416"/>
            <a:ext cx="447284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播放声音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播放声音直到完毕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这两个脚本是有区别的，播放完毕是把一首音乐播放完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31" y="2331385"/>
            <a:ext cx="2766857" cy="23157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443" y="4731968"/>
            <a:ext cx="1977951" cy="1258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4877472" y="2124691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随机在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1-10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之间选择一个数，这个数有可能是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1-10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之间任何一个数字。</a:t>
            </a:r>
            <a:endParaRPr lang="zh-CN" altLang="en-US" sz="1600" dirty="0"/>
          </a:p>
        </p:txBody>
      </p:sp>
      <p:sp>
        <p:nvSpPr>
          <p:cNvPr id="16" name="矩形 15"/>
          <p:cNvSpPr/>
          <p:nvPr/>
        </p:nvSpPr>
        <p:spPr>
          <a:xfrm>
            <a:off x="4941571" y="4916194"/>
            <a:ext cx="600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在侦测模块里面找到这个脚本，作为条件判断语句，一般常和如果那么使用；点击小三角可以选择其他角色。</a:t>
            </a:r>
            <a:endParaRPr lang="zh-CN" altLang="en-US" sz="1600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571" y="1517369"/>
            <a:ext cx="2545976" cy="5359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90" y="4108469"/>
            <a:ext cx="2160867" cy="602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/>
      <p:bldP spid="6" grpId="0"/>
      <p:bldP spid="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(3)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(4)</a:t>
            </a:r>
            <a:endParaRPr lang="zh-CN" altLang="en-US" sz="2000" b="1" dirty="0"/>
          </a:p>
        </p:txBody>
      </p:sp>
      <p:sp>
        <p:nvSpPr>
          <p:cNvPr id="7" name="矩形 6"/>
          <p:cNvSpPr/>
          <p:nvPr/>
        </p:nvSpPr>
        <p:spPr>
          <a:xfrm>
            <a:off x="5042319" y="2329747"/>
            <a:ext cx="61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切换到下一个背景，如果有多个背景，用这个脚本可以实现背景的切换。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41571" y="5066715"/>
            <a:ext cx="6004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初步理解坐标系的概念，横向</a:t>
            </a:r>
            <a:r>
              <a:rPr lang="en-US" altLang="zh-CN" sz="1600" dirty="0"/>
              <a:t>X</a:t>
            </a:r>
            <a:r>
              <a:rPr lang="zh-CN" altLang="en-US" sz="1600" dirty="0"/>
              <a:t>轴，</a:t>
            </a:r>
            <a:r>
              <a:rPr lang="en-US" altLang="zh-CN" sz="1600" dirty="0"/>
              <a:t>480</a:t>
            </a:r>
            <a:r>
              <a:rPr lang="zh-CN" altLang="en-US" sz="1600" dirty="0"/>
              <a:t>个像素格子；纵向</a:t>
            </a:r>
            <a:r>
              <a:rPr lang="en-US" altLang="zh-CN" sz="1600" dirty="0"/>
              <a:t>Y</a:t>
            </a:r>
            <a:r>
              <a:rPr lang="zh-CN" altLang="en-US" sz="1600" dirty="0"/>
              <a:t>轴，</a:t>
            </a:r>
            <a:r>
              <a:rPr lang="en-US" altLang="zh-CN" sz="1600" dirty="0"/>
              <a:t>360</a:t>
            </a:r>
            <a:r>
              <a:rPr lang="zh-CN" altLang="en-US" sz="1600" dirty="0"/>
              <a:t>个像素格子，移到</a:t>
            </a:r>
            <a:r>
              <a:rPr lang="en-US" altLang="zh-CN" sz="1600" dirty="0"/>
              <a:t>X/Y</a:t>
            </a:r>
            <a:r>
              <a:rPr lang="zh-CN" altLang="en-US" sz="1600" dirty="0"/>
              <a:t>坐标，就是移动到屏幕上某一个点。</a:t>
            </a:r>
            <a:endParaRPr lang="en-US" altLang="zh-CN" sz="1600" b="1" dirty="0">
              <a:solidFill>
                <a:srgbClr val="ED7D31"/>
              </a:solidFill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319" y="1444910"/>
            <a:ext cx="1062646" cy="67978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319" y="4060366"/>
            <a:ext cx="2014647" cy="708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/>
      <p:bldP spid="6" grpId="0"/>
      <p:bldP spid="7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574814" y="1393958"/>
            <a:ext cx="6598011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明明给角色编程，编写了这个程序，以下哪儿选项最恰当？（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49790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99794" y="449790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4429511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5048" b="7505"/>
          <a:stretch>
            <a:fillRect/>
          </a:stretch>
        </p:blipFill>
        <p:spPr>
          <a:xfrm>
            <a:off x="4669200" y="1880202"/>
            <a:ext cx="2680020" cy="24775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r="3084" b="5057"/>
          <a:stretch>
            <a:fillRect/>
          </a:stretch>
        </p:blipFill>
        <p:spPr>
          <a:xfrm>
            <a:off x="7627126" y="1880202"/>
            <a:ext cx="2978180" cy="195129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669200" y="520613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99794" y="520613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5194842" y="4617187"/>
            <a:ext cx="267677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程序正确</a:t>
            </a:r>
          </a:p>
        </p:txBody>
      </p:sp>
      <p:sp>
        <p:nvSpPr>
          <p:cNvPr id="19" name="Text Box 9"/>
          <p:cNvSpPr txBox="1"/>
          <p:nvPr/>
        </p:nvSpPr>
        <p:spPr>
          <a:xfrm>
            <a:off x="8438565" y="4617187"/>
            <a:ext cx="267677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下一个背景脚本放错位置了</a:t>
            </a:r>
          </a:p>
        </p:txBody>
      </p:sp>
      <p:sp>
        <p:nvSpPr>
          <p:cNvPr id="20" name="Text Box 9"/>
          <p:cNvSpPr txBox="1"/>
          <p:nvPr/>
        </p:nvSpPr>
        <p:spPr>
          <a:xfrm>
            <a:off x="5194842" y="5298470"/>
            <a:ext cx="267677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X/Y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坐标设置错误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8556392" y="5289505"/>
            <a:ext cx="267677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不应该碰到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Green Flag</a:t>
            </a:r>
          </a:p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应该碰到哨子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/>
      <p:bldP spid="6" grpId="0"/>
      <p:bldP spid="13" grpId="0"/>
      <p:bldP spid="14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下一个背景应该在那么后面，如果碰到小绿旗，那么就会切换到下一个背景。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918" y="3365416"/>
            <a:ext cx="2804717" cy="2650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设计奔跑的角色，让角色在不同的场景世界里奔跑，角色碰到最右边的小绿旗可以切换不同的场景。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28" name="同心圆 27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29" name="空心弧 28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2" name="同心圆 31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3" name="空心弧 32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31610" y="2643704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录音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条件判断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方向移动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如果那么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531610" y="3608453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碰到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下一个背景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移到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X/Y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15" name="组合 14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20" name="组合 19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21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12" y="1740198"/>
            <a:ext cx="1323810" cy="75238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994" y="1688125"/>
            <a:ext cx="1526660" cy="105449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691" y="1698654"/>
            <a:ext cx="1190476" cy="77142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4387" y="1698654"/>
            <a:ext cx="1339387" cy="78787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0874" y="1665532"/>
            <a:ext cx="1718647" cy="118496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7912" y="3751516"/>
            <a:ext cx="2825135" cy="594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6995" y="3694373"/>
            <a:ext cx="2510259" cy="699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9417" y="3681413"/>
            <a:ext cx="1189530" cy="760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7912" y="4643764"/>
            <a:ext cx="2162698" cy="76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简单认识舞台和坐标系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32052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认识坐标系和舞台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9650" y="1895478"/>
            <a:ext cx="5398514" cy="403066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61424" y="2594383"/>
            <a:ext cx="4484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Scratch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中，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X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或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Y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坐标的一个单元，或者一步就等于一个像素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6089650" y="5114692"/>
            <a:ext cx="4484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横着：有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480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个格子</a:t>
            </a:r>
            <a:r>
              <a:rPr lang="zh-CN" altLang="en-U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（像素）</a:t>
            </a:r>
          </a:p>
        </p:txBody>
      </p:sp>
      <p:sp>
        <p:nvSpPr>
          <p:cNvPr id="8" name="矩形 7"/>
          <p:cNvSpPr/>
          <p:nvPr/>
        </p:nvSpPr>
        <p:spPr>
          <a:xfrm>
            <a:off x="6102020" y="5458379"/>
            <a:ext cx="44846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竖着：有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360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个格子</a:t>
            </a:r>
            <a:r>
              <a:rPr lang="zh-CN" altLang="en-US" sz="1600" b="1" dirty="0">
                <a:solidFill>
                  <a:srgbClr val="333333"/>
                </a:solidFill>
                <a:latin typeface="Arial" panose="020B0604020202020204" pitchFamily="34" charset="0"/>
              </a:rPr>
              <a:t>（像素）</a:t>
            </a:r>
          </a:p>
        </p:txBody>
      </p:sp>
      <p:sp>
        <p:nvSpPr>
          <p:cNvPr id="10" name="矩形 9"/>
          <p:cNvSpPr/>
          <p:nvPr/>
        </p:nvSpPr>
        <p:spPr>
          <a:xfrm>
            <a:off x="2755943" y="3523970"/>
            <a:ext cx="2503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移动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步就是走一个方格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4204384" y="4776138"/>
            <a:ext cx="1730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90°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方向就是向右</a:t>
            </a:r>
            <a:endParaRPr lang="zh-CN" altLang="en-US" sz="16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102020" y="4041320"/>
            <a:ext cx="5416880" cy="0"/>
          </a:xfrm>
          <a:prstGeom prst="straightConnector1">
            <a:avLst/>
          </a:prstGeom>
          <a:ln w="57150">
            <a:solidFill>
              <a:srgbClr val="F582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8906947" y="1905744"/>
            <a:ext cx="12194" cy="4020400"/>
          </a:xfrm>
          <a:prstGeom prst="straightConnector1">
            <a:avLst/>
          </a:prstGeom>
          <a:ln w="57150">
            <a:solidFill>
              <a:srgbClr val="F582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/>
          <p:nvPr/>
        </p:nvSpPr>
        <p:spPr>
          <a:xfrm>
            <a:off x="9073370" y="1930449"/>
            <a:ext cx="21885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4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（竖着）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64" y="3367765"/>
            <a:ext cx="1325839" cy="6735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381" y="4041320"/>
            <a:ext cx="2970003" cy="188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简单认识舞台和坐标系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32052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认识坐标系和舞台</a:t>
            </a:r>
          </a:p>
        </p:txBody>
      </p:sp>
      <p:sp>
        <p:nvSpPr>
          <p:cNvPr id="4" name="矩形 3"/>
          <p:cNvSpPr/>
          <p:nvPr/>
        </p:nvSpPr>
        <p:spPr>
          <a:xfrm>
            <a:off x="1161424" y="2594383"/>
            <a:ext cx="4484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正中间的位置是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X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0 Y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0</a:t>
            </a:r>
          </a:p>
          <a:p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X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轴最左边是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-240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，最右边是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240</a:t>
            </a:r>
          </a:p>
          <a:p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Y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轴最下面是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-180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，最上面是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180</a:t>
            </a:r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1787" y="1991454"/>
            <a:ext cx="5314662" cy="3995695"/>
          </a:xfrm>
          <a:prstGeom prst="rect">
            <a:avLst/>
          </a:prstGeom>
        </p:spPr>
      </p:pic>
      <p:sp>
        <p:nvSpPr>
          <p:cNvPr id="6" name="Text Box 9"/>
          <p:cNvSpPr txBox="1"/>
          <p:nvPr/>
        </p:nvSpPr>
        <p:spPr>
          <a:xfrm>
            <a:off x="9695294" y="4128713"/>
            <a:ext cx="21367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4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（横着）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8961016" y="2214758"/>
            <a:ext cx="21885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4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（竖着）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126514" y="5088504"/>
            <a:ext cx="300570" cy="2586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9216571" y="5113457"/>
            <a:ext cx="355233" cy="27355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161424" y="3850145"/>
            <a:ext cx="4484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同学们在这里记住，每一个像素点就代表着一个位置，如右图所示，在以后的课程中跟着老师不断强化</a:t>
            </a:r>
            <a:endParaRPr lang="zh-CN" altLang="en-US" sz="1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212" y="5347156"/>
            <a:ext cx="1879213" cy="6001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58" y="5387014"/>
            <a:ext cx="1925853" cy="569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212725" y="1129665"/>
            <a:ext cx="41713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让角色开始运动</a:t>
            </a:r>
          </a:p>
        </p:txBody>
      </p:sp>
      <p:sp>
        <p:nvSpPr>
          <p:cNvPr id="7179" name="文本框 4"/>
          <p:cNvSpPr txBox="1"/>
          <p:nvPr/>
        </p:nvSpPr>
        <p:spPr>
          <a:xfrm>
            <a:off x="3719513" y="2143125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5" name="下箭头 4"/>
          <p:cNvSpPr/>
          <p:nvPr/>
        </p:nvSpPr>
        <p:spPr>
          <a:xfrm>
            <a:off x="4039235" y="258572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3310890" y="3988435"/>
            <a:ext cx="198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切换下一个造型</a:t>
            </a:r>
          </a:p>
        </p:txBody>
      </p:sp>
      <p:sp>
        <p:nvSpPr>
          <p:cNvPr id="10" name="下箭头 9"/>
          <p:cNvSpPr/>
          <p:nvPr/>
        </p:nvSpPr>
        <p:spPr>
          <a:xfrm>
            <a:off x="4038600" y="448500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文本框 10"/>
          <p:cNvSpPr txBox="1"/>
          <p:nvPr/>
        </p:nvSpPr>
        <p:spPr>
          <a:xfrm>
            <a:off x="2997200" y="4946015"/>
            <a:ext cx="261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移动（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取随机数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）步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4039235" y="545465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左箭头 19"/>
          <p:cNvSpPr/>
          <p:nvPr/>
        </p:nvSpPr>
        <p:spPr>
          <a:xfrm>
            <a:off x="2717165" y="5577840"/>
            <a:ext cx="1143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2594610" y="3182620"/>
            <a:ext cx="262255" cy="22199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右箭头 21"/>
          <p:cNvSpPr/>
          <p:nvPr/>
        </p:nvSpPr>
        <p:spPr>
          <a:xfrm>
            <a:off x="2793365" y="268986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文本框 13"/>
          <p:cNvSpPr txBox="1"/>
          <p:nvPr/>
        </p:nvSpPr>
        <p:spPr>
          <a:xfrm>
            <a:off x="2134870" y="364553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67430" y="3096260"/>
            <a:ext cx="198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等待（）秒</a:t>
            </a:r>
          </a:p>
        </p:txBody>
      </p:sp>
      <p:sp>
        <p:nvSpPr>
          <p:cNvPr id="16" name="下箭头 15"/>
          <p:cNvSpPr/>
          <p:nvPr/>
        </p:nvSpPr>
        <p:spPr>
          <a:xfrm>
            <a:off x="4039235" y="355346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文本框 16"/>
          <p:cNvSpPr txBox="1"/>
          <p:nvPr/>
        </p:nvSpPr>
        <p:spPr>
          <a:xfrm>
            <a:off x="6865620" y="3295650"/>
            <a:ext cx="25641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1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、移动步数随机，重复的执行移动这个脚本，这样就可以让角色一会儿运动的快一会儿运动的慢。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419845" y="1293919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让角色在不同背景中来回运动</a:t>
            </a:r>
          </a:p>
        </p:txBody>
      </p:sp>
      <p:sp>
        <p:nvSpPr>
          <p:cNvPr id="7179" name="文本框 4"/>
          <p:cNvSpPr txBox="1"/>
          <p:nvPr/>
        </p:nvSpPr>
        <p:spPr>
          <a:xfrm>
            <a:off x="3495358" y="2185035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5" name="下箭头 4"/>
          <p:cNvSpPr/>
          <p:nvPr/>
        </p:nvSpPr>
        <p:spPr>
          <a:xfrm>
            <a:off x="3815080" y="262763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3247390" y="4962525"/>
            <a:ext cx="1983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切换下一个背景</a:t>
            </a:r>
          </a:p>
        </p:txBody>
      </p:sp>
      <p:sp>
        <p:nvSpPr>
          <p:cNvPr id="10" name="下箭头 9"/>
          <p:cNvSpPr/>
          <p:nvPr/>
        </p:nvSpPr>
        <p:spPr>
          <a:xfrm>
            <a:off x="3815080" y="456057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文本框 10"/>
          <p:cNvSpPr txBox="1"/>
          <p:nvPr/>
        </p:nvSpPr>
        <p:spPr>
          <a:xfrm>
            <a:off x="3247390" y="4142105"/>
            <a:ext cx="2610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移动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到起始位置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3815080" y="549656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左箭头 19"/>
          <p:cNvSpPr/>
          <p:nvPr/>
        </p:nvSpPr>
        <p:spPr>
          <a:xfrm>
            <a:off x="2493010" y="5619750"/>
            <a:ext cx="1143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2370455" y="3224530"/>
            <a:ext cx="262255" cy="22199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右箭头 21"/>
          <p:cNvSpPr/>
          <p:nvPr/>
        </p:nvSpPr>
        <p:spPr>
          <a:xfrm>
            <a:off x="2569210" y="273177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文本框 13"/>
          <p:cNvSpPr txBox="1"/>
          <p:nvPr/>
        </p:nvSpPr>
        <p:spPr>
          <a:xfrm>
            <a:off x="1910715" y="368744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217545" y="3044825"/>
            <a:ext cx="2669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如果（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碰到舞台边缘</a:t>
            </a:r>
            <a:r>
              <a:rPr lang="en-US" altLang="zh-CN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</a:p>
          <a:p>
            <a:r>
              <a:rPr lang="zh-CN" altLang="en-US">
                <a:solidFill>
                  <a:srgbClr val="FF0000"/>
                </a:solidFill>
              </a:rPr>
              <a:t>那么</a:t>
            </a:r>
          </a:p>
        </p:txBody>
      </p:sp>
      <p:sp>
        <p:nvSpPr>
          <p:cNvPr id="16" name="下箭头 15"/>
          <p:cNvSpPr/>
          <p:nvPr/>
        </p:nvSpPr>
        <p:spPr>
          <a:xfrm>
            <a:off x="3815080" y="377444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文本框 3"/>
          <p:cNvSpPr txBox="1"/>
          <p:nvPr/>
        </p:nvSpPr>
        <p:spPr>
          <a:xfrm>
            <a:off x="7300595" y="2960370"/>
            <a:ext cx="250444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1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、确定角色的起始位置，先把角色移动到最左边，脚本区的坐标数字也随之改变，直接拖拽使用即可。</a:t>
            </a:r>
          </a:p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2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、角色如果碰到</a:t>
            </a:r>
            <a:r>
              <a:rPr lang="zh-CN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舞台边缘，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那么他就会回到</a:t>
            </a:r>
            <a:r>
              <a:rPr lang="zh-CN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起始位置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  <a:sym typeface="+mn-ea"/>
              </a:rPr>
              <a:t>，接下来切换下一个背景。</a:t>
            </a:r>
            <a:endParaRPr 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-181500" y="1232959"/>
            <a:ext cx="5435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加入好听的背景音乐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67855" y="2884170"/>
            <a:ext cx="222123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、编辑背景音乐程序：</a:t>
            </a:r>
          </a:p>
          <a:p>
            <a:pPr algn="l"/>
            <a:r>
              <a:rPr lang="zh-CN" altLang="en-US"/>
              <a:t>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背景里面编写这段程序</a:t>
            </a:r>
          </a:p>
          <a:p>
            <a:pPr algn="l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注意播放音乐和播放音乐并等待音乐播完的区别。</a:t>
            </a:r>
            <a:endParaRPr lang="zh-CN" altLang="en-US"/>
          </a:p>
        </p:txBody>
      </p:sp>
      <p:sp>
        <p:nvSpPr>
          <p:cNvPr id="7179" name="文本框 4"/>
          <p:cNvSpPr txBox="1"/>
          <p:nvPr/>
        </p:nvSpPr>
        <p:spPr>
          <a:xfrm>
            <a:off x="3977323" y="2787015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5" name="下箭头 4"/>
          <p:cNvSpPr/>
          <p:nvPr/>
        </p:nvSpPr>
        <p:spPr>
          <a:xfrm>
            <a:off x="4445635" y="3342005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3831590" y="3833495"/>
            <a:ext cx="1983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播放音乐，等待播完</a:t>
            </a:r>
          </a:p>
        </p:txBody>
      </p:sp>
      <p:sp>
        <p:nvSpPr>
          <p:cNvPr id="10" name="下箭头 9"/>
          <p:cNvSpPr/>
          <p:nvPr/>
        </p:nvSpPr>
        <p:spPr>
          <a:xfrm>
            <a:off x="4445635" y="456247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左箭头 19"/>
          <p:cNvSpPr/>
          <p:nvPr/>
        </p:nvSpPr>
        <p:spPr>
          <a:xfrm>
            <a:off x="3655060" y="4709160"/>
            <a:ext cx="706120" cy="256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上箭头 20"/>
          <p:cNvSpPr/>
          <p:nvPr/>
        </p:nvSpPr>
        <p:spPr>
          <a:xfrm>
            <a:off x="3244215" y="3602990"/>
            <a:ext cx="219710" cy="12084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右箭头 21"/>
          <p:cNvSpPr/>
          <p:nvPr/>
        </p:nvSpPr>
        <p:spPr>
          <a:xfrm>
            <a:off x="3655060" y="3385185"/>
            <a:ext cx="599440" cy="21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4" name="文本框 13"/>
          <p:cNvSpPr txBox="1"/>
          <p:nvPr/>
        </p:nvSpPr>
        <p:spPr>
          <a:xfrm>
            <a:off x="2784475" y="3757295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743</Words>
  <Application>Microsoft Office PowerPoint</Application>
  <PresentationFormat>宽屏</PresentationFormat>
  <Paragraphs>90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387</cp:revision>
  <cp:lastPrinted>2018-10-24T16:00:00Z</cp:lastPrinted>
  <dcterms:created xsi:type="dcterms:W3CDTF">2018-10-24T16:00:00Z</dcterms:created>
  <dcterms:modified xsi:type="dcterms:W3CDTF">2023-03-29T10:36:51Z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9D4494B2F2214229B0F8780837372974</vt:lpwstr>
  </property>
  <property fmtid="{D5CDD505-2E9C-101B-9397-08002B2CF9AE}" pid="4" name="KSOProductBuildVer">
    <vt:lpwstr>2052-11.1.0.10667</vt:lpwstr>
  </property>
</Properties>
</file>