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410" r:id="rId2"/>
    <p:sldId id="411" r:id="rId3"/>
    <p:sldId id="302" r:id="rId4"/>
    <p:sldId id="339" r:id="rId5"/>
    <p:sldId id="385" r:id="rId6"/>
    <p:sldId id="403" r:id="rId7"/>
    <p:sldId id="394" r:id="rId8"/>
    <p:sldId id="389" r:id="rId9"/>
    <p:sldId id="390" r:id="rId10"/>
    <p:sldId id="391" r:id="rId11"/>
    <p:sldId id="392" r:id="rId12"/>
    <p:sldId id="39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>
          <p15:clr>
            <a:srgbClr val="A4A3A4"/>
          </p15:clr>
        </p15:guide>
        <p15:guide id="2" orient="horz" pos="662">
          <p15:clr>
            <a:srgbClr val="A4A3A4"/>
          </p15:clr>
        </p15:guide>
        <p15:guide id="3" orient="horz" pos="736">
          <p15:clr>
            <a:srgbClr val="A4A3A4"/>
          </p15:clr>
        </p15:guide>
        <p15:guide id="4" orient="horz" pos="3947">
          <p15:clr>
            <a:srgbClr val="A4A3A4"/>
          </p15:clr>
        </p15:guide>
        <p15:guide id="5" orient="horz" pos="3864">
          <p15:clr>
            <a:srgbClr val="A4A3A4"/>
          </p15:clr>
        </p15:guide>
        <p15:guide id="6" pos="3788">
          <p15:clr>
            <a:srgbClr val="A4A3A4"/>
          </p15:clr>
        </p15:guide>
        <p15:guide id="7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87659" autoAdjust="0"/>
  </p:normalViewPr>
  <p:slideViewPr>
    <p:cSldViewPr snapToGrid="0">
      <p:cViewPr varScale="1">
        <p:scale>
          <a:sx n="85" d="100"/>
          <a:sy n="85" d="100"/>
        </p:scale>
        <p:origin x="374" y="72"/>
      </p:cViewPr>
      <p:guideLst>
        <p:guide orient="horz" pos="2269"/>
        <p:guide orient="horz" pos="662"/>
        <p:guide orient="horz" pos="736"/>
        <p:guide orient="horz" pos="3947"/>
        <p:guide orient="horz" pos="3864"/>
        <p:guide pos="3788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52479" y="4989033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农场的鸡群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6C7D3E-9352-7C71-DB6F-5285523A2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83" y="297670"/>
            <a:ext cx="6537193" cy="3942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7360394" y="1520386"/>
            <a:ext cx="39211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Beetle3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的程序时间改成左边程序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后边的小虫子会都跑动不起来了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1" y="4669473"/>
            <a:ext cx="461633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后边的小虫子会加速前进，并超过领头小虫子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后边的小虫子间距会拉大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后边的小虫子间距会变小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7356410" y="2453767"/>
            <a:ext cx="39211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依次将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Beetle4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Beetle5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Beetle6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的程序时间改成左边程序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00" y="1394232"/>
            <a:ext cx="2571026" cy="6529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200" y="1968581"/>
            <a:ext cx="2571026" cy="5810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726" y="2549606"/>
            <a:ext cx="2543500" cy="6192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102" y="3086864"/>
            <a:ext cx="2533650" cy="628650"/>
          </a:xfrm>
          <a:prstGeom prst="rect">
            <a:avLst/>
          </a:prstGeom>
        </p:spPr>
      </p:pic>
      <p:sp>
        <p:nvSpPr>
          <p:cNvPr id="23" name="Text Box 9"/>
          <p:cNvSpPr txBox="1"/>
          <p:nvPr/>
        </p:nvSpPr>
        <p:spPr>
          <a:xfrm>
            <a:off x="7356410" y="3183619"/>
            <a:ext cx="39211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会出现什么现象？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后边小虫子用的时间越长，离上一个虫子间距越大，所以答案选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57" y="3345521"/>
            <a:ext cx="3234995" cy="273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用键盘按键操作鸡妈妈移动，小鸡们会跟着鸡妈妈移动。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48634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播放音乐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71338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面向角色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面向方向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一秒内滑行到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7813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12" y="1740198"/>
            <a:ext cx="1323810" cy="7523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229" y="1740198"/>
            <a:ext cx="1526660" cy="10544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396" y="1740198"/>
            <a:ext cx="1190476" cy="7714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535" y="1740198"/>
            <a:ext cx="1457143" cy="85714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379" y="1740198"/>
            <a:ext cx="1718647" cy="11849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37" b="87805" l="3689" r="97541">
                        <a14:foregroundMark x1="86066" y1="46341" x2="86066" y2="46341"/>
                        <a14:foregroundMark x1="88115" y1="68293" x2="88115" y2="68293"/>
                        <a14:foregroundMark x1="86885" y1="60976" x2="86885" y2="60976"/>
                        <a14:foregroundMark x1="78689" y1="52439" x2="78689" y2="52439"/>
                        <a14:foregroundMark x1="78689" y1="52439" x2="78689" y2="52439"/>
                        <a14:foregroundMark x1="81148" y1="52439" x2="81148" y2="52439"/>
                        <a14:foregroundMark x1="81148" y1="52439" x2="81148" y2="52439"/>
                        <a14:foregroundMark x1="81148" y1="52439" x2="81148" y2="52439"/>
                        <a14:foregroundMark x1="83607" y1="57317" x2="83607" y2="57317"/>
                        <a14:foregroundMark x1="84426" y1="52439" x2="84426" y2="52439"/>
                        <a14:foregroundMark x1="84426" y1="52439" x2="84426" y2="524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494" y="3684801"/>
            <a:ext cx="2501137" cy="8405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903" y="3809663"/>
            <a:ext cx="1402985" cy="618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7872" y="3792014"/>
            <a:ext cx="2761905" cy="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4" name="Text Box 9"/>
          <p:cNvSpPr txBox="1"/>
          <p:nvPr/>
        </p:nvSpPr>
        <p:spPr>
          <a:xfrm>
            <a:off x="649904" y="4295695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农场的鸡群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0" y="4530725"/>
            <a:ext cx="2044065" cy="1536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840" y="2219960"/>
            <a:ext cx="895350" cy="752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10" y="2160905"/>
            <a:ext cx="690880" cy="811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15" y="1564005"/>
            <a:ext cx="3205480" cy="2453640"/>
          </a:xfrm>
          <a:prstGeom prst="rect">
            <a:avLst/>
          </a:prstGeom>
        </p:spPr>
      </p:pic>
      <p:sp>
        <p:nvSpPr>
          <p:cNvPr id="6151" name="文本框 6"/>
          <p:cNvSpPr txBox="1"/>
          <p:nvPr/>
        </p:nvSpPr>
        <p:spPr>
          <a:xfrm>
            <a:off x="161290" y="4852670"/>
            <a:ext cx="396176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今天是个好天气，农场里的母鸡妈妈要带鸡宝宝们出去散步晒太阳，还要捉虫子吃，但是鸡宝宝很调皮，怎么样能让小鸡宝宝们乖乖跟着妈妈呢？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0490" y="1217295"/>
            <a:ext cx="322643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鸡妈妈程序要求：</a:t>
            </a:r>
            <a:endParaRPr lang="zh-CN" altLang="en-US" sz="2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 b="1" noProof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lang="en-US" altLang="zh-CN" sz="2400" b="1" noProof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2400" b="1" noProof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）我们使用键盘方向键（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→←↑↓</a:t>
            </a:r>
            <a:r>
              <a:rPr lang="zh-CN" altLang="en-US" sz="2400" b="1" noProof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）移动鸡妈妈</a:t>
            </a:r>
            <a:endParaRPr lang="zh-CN" altLang="en-US" sz="2400" b="1" noProof="1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 b="1" noProof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lang="en-US" altLang="zh-CN" sz="2400" b="1" noProof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2400" b="1" noProof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）鸡妈妈一边散步一边低头啄食。</a:t>
            </a:r>
            <a:endParaRPr lang="zh-CN" altLang="en-US" sz="2400" b="1" noProof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231" name="图片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" y="3770630"/>
            <a:ext cx="2767013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3862705" y="2611755"/>
            <a:ext cx="1828800" cy="36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3938905" y="1989455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矩形 19"/>
          <p:cNvSpPr/>
          <p:nvPr/>
        </p:nvSpPr>
        <p:spPr>
          <a:xfrm>
            <a:off x="4015105" y="1532255"/>
            <a:ext cx="1219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4" name="文本框 7"/>
          <p:cNvSpPr txBox="1"/>
          <p:nvPr/>
        </p:nvSpPr>
        <p:spPr>
          <a:xfrm>
            <a:off x="3938905" y="1381125"/>
            <a:ext cx="16875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3950018" y="2051368"/>
            <a:ext cx="1809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设置角色大小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4015105" y="2611755"/>
            <a:ext cx="16875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设置左右翻转</a:t>
            </a:r>
          </a:p>
        </p:txBody>
      </p:sp>
      <p:sp>
        <p:nvSpPr>
          <p:cNvPr id="23" name="下箭头 22"/>
          <p:cNvSpPr/>
          <p:nvPr/>
        </p:nvSpPr>
        <p:spPr>
          <a:xfrm>
            <a:off x="4561840" y="1880870"/>
            <a:ext cx="183515" cy="2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4561840" y="2402840"/>
            <a:ext cx="197485" cy="21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4547235" y="3025775"/>
            <a:ext cx="226060" cy="21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14165" y="3409950"/>
            <a:ext cx="2216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</a:t>
            </a:r>
            <a:r>
              <a:rPr lang="zh-CN" altLang="en-US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按下→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，那么，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37355" y="3842385"/>
            <a:ext cx="1764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面向（）方向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93870" y="4279900"/>
            <a:ext cx="159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移动（）步</a:t>
            </a:r>
          </a:p>
        </p:txBody>
      </p:sp>
      <p:sp>
        <p:nvSpPr>
          <p:cNvPr id="32" name="下箭头 31"/>
          <p:cNvSpPr/>
          <p:nvPr/>
        </p:nvSpPr>
        <p:spPr>
          <a:xfrm>
            <a:off x="4604385" y="4646930"/>
            <a:ext cx="183515" cy="21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431665" y="4887595"/>
            <a:ext cx="1043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5" name="下箭头 34"/>
          <p:cNvSpPr/>
          <p:nvPr/>
        </p:nvSpPr>
        <p:spPr>
          <a:xfrm>
            <a:off x="4604385" y="5438775"/>
            <a:ext cx="19748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150485" y="4928870"/>
            <a:ext cx="228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后面三个方向的程序需要同学们独立编写。</a:t>
            </a:r>
          </a:p>
        </p:txBody>
      </p:sp>
      <p:sp>
        <p:nvSpPr>
          <p:cNvPr id="37" name="左箭头 36"/>
          <p:cNvSpPr/>
          <p:nvPr/>
        </p:nvSpPr>
        <p:spPr>
          <a:xfrm>
            <a:off x="3712210" y="5507355"/>
            <a:ext cx="719455" cy="225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上箭头 38"/>
          <p:cNvSpPr/>
          <p:nvPr/>
        </p:nvSpPr>
        <p:spPr>
          <a:xfrm>
            <a:off x="3527425" y="3066415"/>
            <a:ext cx="197485" cy="2187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3781425" y="3023870"/>
            <a:ext cx="705485" cy="21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9066530" y="3515360"/>
            <a:ext cx="189865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8" name="矩形 67"/>
          <p:cNvSpPr/>
          <p:nvPr/>
        </p:nvSpPr>
        <p:spPr>
          <a:xfrm>
            <a:off x="9155430" y="2677160"/>
            <a:ext cx="1582738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" name="矩形 64"/>
          <p:cNvSpPr/>
          <p:nvPr/>
        </p:nvSpPr>
        <p:spPr>
          <a:xfrm>
            <a:off x="9277668" y="1772285"/>
            <a:ext cx="1371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20" name="文本框 63"/>
          <p:cNvSpPr txBox="1"/>
          <p:nvPr/>
        </p:nvSpPr>
        <p:spPr>
          <a:xfrm>
            <a:off x="9347518" y="1851660"/>
            <a:ext cx="12303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67" name="下箭头 66"/>
          <p:cNvSpPr/>
          <p:nvPr/>
        </p:nvSpPr>
        <p:spPr>
          <a:xfrm>
            <a:off x="9799955" y="2296160"/>
            <a:ext cx="152400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22" name="文本框 68"/>
          <p:cNvSpPr txBox="1"/>
          <p:nvPr/>
        </p:nvSpPr>
        <p:spPr>
          <a:xfrm>
            <a:off x="9155430" y="2721610"/>
            <a:ext cx="1809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切换下个造型</a:t>
            </a:r>
          </a:p>
        </p:txBody>
      </p:sp>
      <p:sp>
        <p:nvSpPr>
          <p:cNvPr id="71" name="下箭头 70"/>
          <p:cNvSpPr/>
          <p:nvPr/>
        </p:nvSpPr>
        <p:spPr>
          <a:xfrm>
            <a:off x="9799955" y="3213735"/>
            <a:ext cx="152400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24" name="文本框 72"/>
          <p:cNvSpPr txBox="1"/>
          <p:nvPr/>
        </p:nvSpPr>
        <p:spPr>
          <a:xfrm>
            <a:off x="9225280" y="3559810"/>
            <a:ext cx="15827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等待（）时间</a:t>
            </a:r>
          </a:p>
        </p:txBody>
      </p:sp>
      <p:sp>
        <p:nvSpPr>
          <p:cNvPr id="74" name="下箭头 73"/>
          <p:cNvSpPr/>
          <p:nvPr/>
        </p:nvSpPr>
        <p:spPr>
          <a:xfrm>
            <a:off x="9812655" y="4124960"/>
            <a:ext cx="1524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5" name="左箭头 74"/>
          <p:cNvSpPr/>
          <p:nvPr/>
        </p:nvSpPr>
        <p:spPr>
          <a:xfrm>
            <a:off x="8725218" y="4410710"/>
            <a:ext cx="990600" cy="228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6" name="上箭头 75"/>
          <p:cNvSpPr/>
          <p:nvPr/>
        </p:nvSpPr>
        <p:spPr>
          <a:xfrm>
            <a:off x="8745855" y="2372360"/>
            <a:ext cx="152400" cy="19812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7" name="右箭头 76"/>
          <p:cNvSpPr/>
          <p:nvPr/>
        </p:nvSpPr>
        <p:spPr>
          <a:xfrm>
            <a:off x="8974455" y="2296160"/>
            <a:ext cx="762000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9" name="矩形 78"/>
          <p:cNvSpPr/>
          <p:nvPr/>
        </p:nvSpPr>
        <p:spPr>
          <a:xfrm>
            <a:off x="8268018" y="2340610"/>
            <a:ext cx="4572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30" name="文本框 79"/>
          <p:cNvSpPr txBox="1"/>
          <p:nvPr/>
        </p:nvSpPr>
        <p:spPr>
          <a:xfrm>
            <a:off x="8260080" y="2423160"/>
            <a:ext cx="460375" cy="11366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文本框 2"/>
          <p:cNvSpPr txBox="1"/>
          <p:nvPr/>
        </p:nvSpPr>
        <p:spPr>
          <a:xfrm>
            <a:off x="406718" y="1571943"/>
            <a:ext cx="3025775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小鸡宝宝编程要求：</a:t>
            </a:r>
          </a:p>
          <a:p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、小鸡们在草地上啄食虫子。</a:t>
            </a:r>
          </a:p>
          <a:p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、小鸡们听话的跟着鸡妈妈。</a:t>
            </a:r>
          </a:p>
          <a:p>
            <a:r>
              <a:rPr lang="en-US" altLang="zh-CN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、我们移动鸡妈妈，小鸡们很快就会跟上来。</a:t>
            </a:r>
          </a:p>
        </p:txBody>
      </p:sp>
      <p:pic>
        <p:nvPicPr>
          <p:cNvPr id="819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4110673"/>
            <a:ext cx="30734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文本框 4"/>
          <p:cNvSpPr txBox="1"/>
          <p:nvPr/>
        </p:nvSpPr>
        <p:spPr>
          <a:xfrm>
            <a:off x="5629275" y="1295400"/>
            <a:ext cx="243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8203" name="文本框 9"/>
          <p:cNvSpPr txBox="1"/>
          <p:nvPr/>
        </p:nvSpPr>
        <p:spPr>
          <a:xfrm>
            <a:off x="6211253" y="2042478"/>
            <a:ext cx="1809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设置角色大小</a:t>
            </a:r>
          </a:p>
        </p:txBody>
      </p:sp>
      <p:sp>
        <p:nvSpPr>
          <p:cNvPr id="8206" name="文本框 10"/>
          <p:cNvSpPr txBox="1"/>
          <p:nvPr/>
        </p:nvSpPr>
        <p:spPr>
          <a:xfrm>
            <a:off x="6211253" y="2777808"/>
            <a:ext cx="1687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设置左右翻转</a:t>
            </a:r>
          </a:p>
        </p:txBody>
      </p:sp>
      <p:sp>
        <p:nvSpPr>
          <p:cNvPr id="8209" name="文本框 14"/>
          <p:cNvSpPr txBox="1"/>
          <p:nvPr/>
        </p:nvSpPr>
        <p:spPr>
          <a:xfrm>
            <a:off x="6211253" y="3425825"/>
            <a:ext cx="1687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切换下个造型</a:t>
            </a:r>
          </a:p>
        </p:txBody>
      </p:sp>
      <p:sp>
        <p:nvSpPr>
          <p:cNvPr id="8212" name="文本框 17"/>
          <p:cNvSpPr txBox="1"/>
          <p:nvPr/>
        </p:nvSpPr>
        <p:spPr>
          <a:xfrm>
            <a:off x="6006783" y="4260850"/>
            <a:ext cx="1687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面向鸡妈妈</a:t>
            </a:r>
          </a:p>
        </p:txBody>
      </p:sp>
      <p:sp>
        <p:nvSpPr>
          <p:cNvPr id="8215" name="文本框 22"/>
          <p:cNvSpPr txBox="1"/>
          <p:nvPr/>
        </p:nvSpPr>
        <p:spPr>
          <a:xfrm>
            <a:off x="5419408" y="4997450"/>
            <a:ext cx="3394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在（）秒移动到鸡妈妈位置</a:t>
            </a:r>
          </a:p>
        </p:txBody>
      </p:sp>
      <p:sp>
        <p:nvSpPr>
          <p:cNvPr id="8220" name="文本框 27"/>
          <p:cNvSpPr txBox="1"/>
          <p:nvPr/>
        </p:nvSpPr>
        <p:spPr>
          <a:xfrm>
            <a:off x="3914140" y="3445510"/>
            <a:ext cx="11938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10" name="下箭头 9"/>
          <p:cNvSpPr/>
          <p:nvPr/>
        </p:nvSpPr>
        <p:spPr>
          <a:xfrm>
            <a:off x="6730365" y="1683385"/>
            <a:ext cx="240030" cy="28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730365" y="2403475"/>
            <a:ext cx="240030" cy="28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6726555" y="3123565"/>
            <a:ext cx="240030" cy="28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30365" y="3813810"/>
            <a:ext cx="240030" cy="28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6731000" y="4629150"/>
            <a:ext cx="240030" cy="28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6751955" y="5365750"/>
            <a:ext cx="198120" cy="24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箭头 24"/>
          <p:cNvSpPr/>
          <p:nvPr/>
        </p:nvSpPr>
        <p:spPr>
          <a:xfrm>
            <a:off x="5432425" y="5549900"/>
            <a:ext cx="1439545" cy="212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上箭头 27"/>
          <p:cNvSpPr/>
          <p:nvPr/>
        </p:nvSpPr>
        <p:spPr>
          <a:xfrm>
            <a:off x="5107940" y="3306445"/>
            <a:ext cx="183515" cy="2328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5248910" y="3136900"/>
            <a:ext cx="1397000" cy="21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3" grpId="0"/>
      <p:bldP spid="8206" grpId="0"/>
      <p:bldP spid="8209" grpId="0"/>
      <p:bldP spid="8212" grpId="0"/>
      <p:bldP spid="8215" grpId="0"/>
      <p:bldP spid="8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：小明按下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键后，小虫子不但没有变大，突然变得很小怎么回事？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：将编程大小增加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积木弄成将大小设为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，角色大小变成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后不再变化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82186"/>
            <a:ext cx="2391443" cy="321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这个指令可以改变角色的颜色效果，同学们可以点击颜色的下拉的小三角，体验下更多特效哦。</a:t>
            </a:r>
          </a:p>
        </p:txBody>
      </p:sp>
      <p:sp>
        <p:nvSpPr>
          <p:cNvPr id="8" name="矩形 7"/>
          <p:cNvSpPr/>
          <p:nvPr/>
        </p:nvSpPr>
        <p:spPr>
          <a:xfrm>
            <a:off x="6919044" y="5045208"/>
            <a:ext cx="413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这个指令是设置角色大小的，角色默认大小是</a:t>
            </a:r>
            <a:r>
              <a:rPr lang="en-US" altLang="zh-CN" sz="1600" dirty="0"/>
              <a:t>100</a:t>
            </a:r>
            <a:r>
              <a:rPr lang="zh-CN" altLang="en-US" sz="1600" dirty="0"/>
              <a:t>，注意跟上边指令区分</a:t>
            </a:r>
            <a:endParaRPr lang="en-US" altLang="zh-CN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7805" l="3689" r="97541">
                        <a14:foregroundMark x1="86066" y1="46341" x2="86066" y2="46341"/>
                        <a14:foregroundMark x1="88115" y1="68293" x2="88115" y2="68293"/>
                        <a14:foregroundMark x1="86885" y1="60976" x2="86885" y2="60976"/>
                        <a14:foregroundMark x1="78689" y1="52439" x2="78689" y2="52439"/>
                        <a14:foregroundMark x1="78689" y1="52439" x2="78689" y2="52439"/>
                        <a14:foregroundMark x1="81148" y1="52439" x2="81148" y2="52439"/>
                        <a14:foregroundMark x1="81148" y1="52439" x2="81148" y2="52439"/>
                        <a14:foregroundMark x1="81148" y1="52439" x2="81148" y2="52439"/>
                        <a14:foregroundMark x1="83607" y1="57317" x2="83607" y2="57317"/>
                        <a14:foregroundMark x1="84426" y1="52439" x2="84426" y2="52439"/>
                        <a14:foregroundMark x1="84426" y1="52439" x2="84426" y2="524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472" y="1269238"/>
            <a:ext cx="2324100" cy="7810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056" y="4317109"/>
            <a:ext cx="1402985" cy="61896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919044" y="4336215"/>
            <a:ext cx="413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将角色的大小增加，数字前面加上</a:t>
            </a:r>
            <a:r>
              <a:rPr lang="en-US" altLang="zh-CN" sz="1600" dirty="0"/>
              <a:t>-</a:t>
            </a:r>
            <a:r>
              <a:rPr lang="zh-CN" altLang="en-US" sz="1600" dirty="0"/>
              <a:t>号，代表角色大小减小</a:t>
            </a:r>
            <a:endParaRPr lang="en-US" altLang="zh-CN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073" y="5045208"/>
            <a:ext cx="1425968" cy="61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506</Words>
  <Application>Microsoft Office PowerPoint</Application>
  <PresentationFormat>宽屏</PresentationFormat>
  <Paragraphs>75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Adobe Gothic Std B</vt:lpstr>
      <vt:lpstr>Microsoft JhengHei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363</cp:revision>
  <cp:lastPrinted>2018-10-24T16:00:00Z</cp:lastPrinted>
  <dcterms:created xsi:type="dcterms:W3CDTF">2018-10-24T16:00:00Z</dcterms:created>
  <dcterms:modified xsi:type="dcterms:W3CDTF">2023-03-29T10:37:33Z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945B94CD1F174E5993206B1DFB865EE5</vt:lpwstr>
  </property>
  <property fmtid="{D5CDD505-2E9C-101B-9397-08002B2CF9AE}" pid="4" name="KSOProductBuildVer">
    <vt:lpwstr>2052-11.1.0.10667</vt:lpwstr>
  </property>
</Properties>
</file>