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sldIdLst>
    <p:sldId id="430" r:id="rId2"/>
    <p:sldId id="307" r:id="rId3"/>
    <p:sldId id="302" r:id="rId4"/>
    <p:sldId id="339" r:id="rId5"/>
    <p:sldId id="385" r:id="rId6"/>
    <p:sldId id="386" r:id="rId7"/>
    <p:sldId id="428" r:id="rId8"/>
    <p:sldId id="429" r:id="rId9"/>
    <p:sldId id="389" r:id="rId10"/>
    <p:sldId id="401" r:id="rId11"/>
    <p:sldId id="390" r:id="rId12"/>
    <p:sldId id="402" r:id="rId13"/>
    <p:sldId id="391" r:id="rId14"/>
    <p:sldId id="392" r:id="rId15"/>
    <p:sldId id="393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7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714">
          <p15:clr>
            <a:srgbClr val="A4A3A4"/>
          </p15:clr>
        </p15:guide>
        <p15:guide id="4" orient="horz" pos="3912">
          <p15:clr>
            <a:srgbClr val="A4A3A4"/>
          </p15:clr>
        </p15:guide>
        <p15:guide id="5" pos="3840">
          <p15:clr>
            <a:srgbClr val="A4A3A4"/>
          </p15:clr>
        </p15:guide>
        <p15:guide id="6" pos="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E7D16"/>
    <a:srgbClr val="00B0F0"/>
    <a:srgbClr val="FFC00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2" autoAdjust="0"/>
    <p:restoredTop sz="95250" autoAdjust="0"/>
  </p:normalViewPr>
  <p:slideViewPr>
    <p:cSldViewPr snapToGrid="0">
      <p:cViewPr varScale="1">
        <p:scale>
          <a:sx n="93" d="100"/>
          <a:sy n="93" d="100"/>
        </p:scale>
        <p:origin x="82" y="72"/>
      </p:cViewPr>
      <p:guideLst>
        <p:guide orient="horz" pos="2287"/>
        <p:guide orient="horz" pos="648"/>
        <p:guide orient="horz" pos="714"/>
        <p:guide orient="horz" pos="3912"/>
        <p:guide pos="3840"/>
        <p:guide pos="4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一、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学习目标：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巩固的脚本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学习的脚本等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脚本的图片展示</a:t>
            </a:r>
          </a:p>
          <a:p>
            <a:pPr lvl="0"/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二、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项目讨论：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用到的角色和背景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头脑风暴项目讨论</a:t>
            </a:r>
          </a:p>
          <a:p>
            <a:pPr lvl="0"/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三、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逻辑编程：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按照逻辑，由浅入深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细节需要说明</a:t>
            </a:r>
          </a:p>
          <a:p>
            <a:pPr lvl="0"/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四、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巩固与扩展：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问答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脚本巩固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源码测试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项目的</a:t>
            </a:r>
            <a:r>
              <a:rPr lang="en-US" altLang="zh-CN" dirty="0"/>
              <a:t>gif</a:t>
            </a:r>
            <a:r>
              <a:rPr lang="zh-CN" altLang="en-US" dirty="0"/>
              <a:t>，用到的角色和背景截图放上去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和孩子们一起去解析整个项目，问答和头脑风暴环节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Q</a:t>
            </a:r>
            <a:r>
              <a:rPr lang="zh-CN" altLang="en-US" dirty="0"/>
              <a:t>＆</a:t>
            </a:r>
            <a:r>
              <a:rPr lang="en-US" altLang="zh-CN" dirty="0"/>
              <a:t>A</a:t>
            </a:r>
            <a:r>
              <a:rPr lang="zh-CN" altLang="en-US" dirty="0"/>
              <a:t>，巩固扩展第一部分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知识点回顾，巩固扩展第二部分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源码测试，巩固扩展第三部分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44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12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GIF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microsoft.com/office/2007/relationships/hdphoto" Target="../media/hdphoto5.wdp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C27A38C-6353-794E-B670-2C04CA530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7" y="298714"/>
            <a:ext cx="2394444" cy="89161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7427C4A-D012-B084-270D-9FC4BF9DA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" y="90261"/>
            <a:ext cx="6200071" cy="373931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BD22BA3-EA9C-2507-C84D-57F7F0521B2D}"/>
              </a:ext>
            </a:extLst>
          </p:cNvPr>
          <p:cNvSpPr txBox="1"/>
          <p:nvPr/>
        </p:nvSpPr>
        <p:spPr>
          <a:xfrm>
            <a:off x="1317070" y="4865614"/>
            <a:ext cx="3825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第十课 聪明的虫子</a:t>
            </a:r>
          </a:p>
        </p:txBody>
      </p:sp>
    </p:spTree>
    <p:extLst>
      <p:ext uri="{BB962C8B-B14F-4D97-AF65-F5344CB8AC3E}">
        <p14:creationId xmlns:p14="http://schemas.microsoft.com/office/powerpoint/2010/main" val="371249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58436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464969" y="1424762"/>
            <a:ext cx="606968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：小老鼠可以移动了，但是有时候跑出黑圈回不来为什么呢？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4907416"/>
            <a:ext cx="684311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缺少了碰到边缘就反弹，没有碰到边缘就反弹的话，小老鼠碰到边缘时就会一直停在边缘了呢。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63" b="96296" l="5775" r="94225">
                        <a14:foregroundMark x1="41337" y1="63457" x2="41337" y2="63457"/>
                        <a14:foregroundMark x1="41641" y1="62716" x2="41641" y2="62716"/>
                        <a14:foregroundMark x1="41641" y1="62716" x2="41641" y2="62716"/>
                        <a14:foregroundMark x1="44985" y1="62469" x2="44985" y2="62469"/>
                        <a14:foregroundMark x1="44681" y1="64938" x2="44681" y2="64938"/>
                        <a14:foregroundMark x1="43161" y1="66173" x2="43161" y2="66173"/>
                        <a14:foregroundMark x1="40426" y1="65679" x2="40426" y2="65679"/>
                        <a14:foregroundMark x1="39210" y1="63951" x2="39210" y2="63951"/>
                        <a14:foregroundMark x1="32523" y1="63457" x2="32523" y2="63457"/>
                        <a14:foregroundMark x1="51064" y1="64198" x2="51064" y2="64198"/>
                        <a14:foregroundMark x1="32219" y1="80494" x2="32219" y2="80494"/>
                        <a14:foregroundMark x1="31307" y1="79012" x2="31307" y2="79012"/>
                        <a14:foregroundMark x1="31307" y1="79012" x2="31307" y2="79012"/>
                        <a14:foregroundMark x1="30091" y1="78519" x2="30091" y2="78519"/>
                        <a14:foregroundMark x1="27052" y1="79506" x2="27052" y2="79506"/>
                        <a14:foregroundMark x1="27052" y1="79506" x2="27052" y2="80741"/>
                        <a14:foregroundMark x1="29179" y1="81481" x2="30091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949"/>
          <a:stretch>
            <a:fillRect/>
          </a:stretch>
        </p:blipFill>
        <p:spPr>
          <a:xfrm>
            <a:off x="4495928" y="2363944"/>
            <a:ext cx="3619372" cy="2586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38" l="3056" r="99444">
                        <a14:foregroundMark x1="38056" y1="35741" x2="38056" y2="35741"/>
                        <a14:foregroundMark x1="38056" y1="35741" x2="38056" y2="35741"/>
                        <a14:foregroundMark x1="41667" y1="33840" x2="41667" y2="33840"/>
                        <a14:foregroundMark x1="41944" y1="36882" x2="41944" y2="36882"/>
                        <a14:foregroundMark x1="40278" y1="38023" x2="40278" y2="38023"/>
                        <a14:foregroundMark x1="38889" y1="33460" x2="38889" y2="33460"/>
                        <a14:foregroundMark x1="31389" y1="57034" x2="31389" y2="57034"/>
                        <a14:foregroundMark x1="27778" y1="61217" x2="27778" y2="61217"/>
                        <a14:foregroundMark x1="31944" y1="61977" x2="31944" y2="61977"/>
                        <a14:foregroundMark x1="29444" y1="58555" x2="29444" y2="58555"/>
                        <a14:foregroundMark x1="26111" y1="57795" x2="26111" y2="57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90" y="2363944"/>
            <a:ext cx="3429000" cy="25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点击颜色，我们我们可以选择其他颜色，咱们要熟练掌握。</a:t>
            </a:r>
          </a:p>
        </p:txBody>
      </p:sp>
      <p:sp>
        <p:nvSpPr>
          <p:cNvPr id="8" name="矩形 7"/>
          <p:cNvSpPr/>
          <p:nvPr/>
        </p:nvSpPr>
        <p:spPr>
          <a:xfrm>
            <a:off x="7033625" y="4260422"/>
            <a:ext cx="4130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点击下面的照片图标，可以选择屏幕上的任何一种颜色</a:t>
            </a:r>
            <a:endParaRPr lang="en-US" altLang="zh-CN" sz="16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354" y="4060367"/>
            <a:ext cx="1771429" cy="1409524"/>
          </a:xfrm>
          <a:prstGeom prst="rect">
            <a:avLst/>
          </a:prstGeom>
        </p:spPr>
      </p:pic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22" b="89831" l="9728" r="953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6" y="1088561"/>
            <a:ext cx="2379979" cy="10927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36053" r="10164" b="4259"/>
          <a:stretch>
            <a:fillRect/>
          </a:stretch>
        </p:blipFill>
        <p:spPr>
          <a:xfrm>
            <a:off x="5027647" y="4112655"/>
            <a:ext cx="1771429" cy="188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(3)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右转</a:t>
            </a:r>
            <a:r>
              <a:rPr lang="en-US" altLang="zh-CN" sz="1600" dirty="0"/>
              <a:t>15</a:t>
            </a:r>
            <a:r>
              <a:rPr lang="zh-CN" altLang="en-US" sz="1600" dirty="0"/>
              <a:t>度，这个度数是可以调节的，小朋友们可以自行更改呦</a:t>
            </a:r>
            <a:endParaRPr lang="zh-CN" altLang="en-US" sz="1600" b="1" dirty="0">
              <a:solidFill>
                <a:srgbClr val="ED7D3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20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728" y1="53793" x2="61728" y2="53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46" y="1024976"/>
            <a:ext cx="2202404" cy="1314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7840664" y="1393958"/>
            <a:ext cx="333216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明明同学给小虫子编程，小虫子不动了，以下哪个选项最恰当（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69200" y="402255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69200" y="455199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69200" y="50814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69200" y="56108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D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74814" y="3981153"/>
            <a:ext cx="670278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5208802" y="4114891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小虫子太懒了，不想运动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208802" y="4656221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步应该在如果那么外面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208802" y="5167293"/>
            <a:ext cx="492579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碰到边缘就反弹在如果那么外面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5208802" y="5703213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都对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2"/>
          <a:stretch>
            <a:fillRect/>
          </a:stretch>
        </p:blipFill>
        <p:spPr>
          <a:xfrm>
            <a:off x="4430714" y="1371707"/>
            <a:ext cx="3409949" cy="2456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37038" y="1001579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539740" y="2783256"/>
            <a:ext cx="572334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必须得让移动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步和碰到边缘在如果那么外面，否则程序不会执行到移动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步和碰到边缘就反弹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D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11" r="96894">
                        <a14:foregroundMark x1="38199" y1="28571" x2="38199" y2="28571"/>
                        <a14:foregroundMark x1="38199" y1="28571" x2="38199" y2="28571"/>
                        <a14:foregroundMark x1="39441" y1="26339" x2="39441" y2="26339"/>
                        <a14:foregroundMark x1="42547" y1="31250" x2="42547" y2="31250"/>
                        <a14:foregroundMark x1="39752" y1="32143" x2="39752" y2="32143"/>
                        <a14:foregroundMark x1="36025" y1="29911" x2="36025" y2="29911"/>
                        <a14:foregroundMark x1="27950" y1="57143" x2="27950" y2="57143"/>
                        <a14:foregroundMark x1="29814" y1="56250" x2="29814" y2="56250"/>
                        <a14:foregroundMark x1="26087" y1="53571" x2="26087" y2="53571"/>
                        <a14:foregroundMark x1="25466" y1="55804" x2="25466" y2="55804"/>
                        <a14:foregroundMark x1="24845" y1="60268" x2="24845" y2="60268"/>
                        <a14:foregroundMark x1="26708" y1="63393" x2="27329" y2="63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40" y="3653304"/>
            <a:ext cx="306705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7" y="1019004"/>
            <a:ext cx="5191295" cy="51912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303239" y="1466439"/>
            <a:ext cx="4176780" cy="757064"/>
            <a:chOff x="5248038" y="1233537"/>
            <a:chExt cx="2780916" cy="504056"/>
          </a:xfrm>
        </p:grpSpPr>
        <p:sp>
          <p:nvSpPr>
            <p:cNvPr id="8" name="矩形 7"/>
            <p:cNvSpPr/>
            <p:nvPr/>
          </p:nvSpPr>
          <p:spPr>
            <a:xfrm>
              <a:off x="5248038" y="1233537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40455" y="1285510"/>
              <a:ext cx="1336371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03239" y="4466293"/>
            <a:ext cx="4176780" cy="757064"/>
            <a:chOff x="5248038" y="3230851"/>
            <a:chExt cx="2780916" cy="504056"/>
          </a:xfrm>
        </p:grpSpPr>
        <p:sp>
          <p:nvSpPr>
            <p:cNvPr id="11" name="矩形 10"/>
            <p:cNvSpPr/>
            <p:nvPr/>
          </p:nvSpPr>
          <p:spPr>
            <a:xfrm>
              <a:off x="5248038" y="3230851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40455" y="3282823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巩固与扩展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03239" y="2466390"/>
            <a:ext cx="4176780" cy="757064"/>
            <a:chOff x="5248038" y="1899308"/>
            <a:chExt cx="2780916" cy="504056"/>
          </a:xfrm>
        </p:grpSpPr>
        <p:sp>
          <p:nvSpPr>
            <p:cNvPr id="14" name="矩形 13"/>
            <p:cNvSpPr/>
            <p:nvPr/>
          </p:nvSpPr>
          <p:spPr>
            <a:xfrm>
              <a:off x="5248038" y="1899308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40455" y="1951280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项目讨论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03239" y="3466340"/>
            <a:ext cx="4176780" cy="757064"/>
            <a:chOff x="5248038" y="2565079"/>
            <a:chExt cx="2780916" cy="504056"/>
          </a:xfrm>
        </p:grpSpPr>
        <p:sp>
          <p:nvSpPr>
            <p:cNvPr id="17" name="矩形 16"/>
            <p:cNvSpPr/>
            <p:nvPr/>
          </p:nvSpPr>
          <p:spPr>
            <a:xfrm>
              <a:off x="5248038" y="2565079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40455" y="2617051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逻辑编程</a:t>
              </a:r>
            </a:p>
          </p:txBody>
        </p:sp>
      </p:grpSp>
      <p:sp>
        <p:nvSpPr>
          <p:cNvPr id="20" name="同心圆 19"/>
          <p:cNvSpPr/>
          <p:nvPr/>
        </p:nvSpPr>
        <p:spPr>
          <a:xfrm>
            <a:off x="6301261" y="1452133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空心弧 20"/>
          <p:cNvSpPr/>
          <p:nvPr/>
        </p:nvSpPr>
        <p:spPr>
          <a:xfrm>
            <a:off x="6301261" y="1452133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8168" y="160989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6313179" y="245208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6313179" y="245208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07386" y="260984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6313179" y="345203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6313179" y="345203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07386" y="360979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6313179" y="4451985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3" name="空心弧 32"/>
          <p:cNvSpPr/>
          <p:nvPr/>
        </p:nvSpPr>
        <p:spPr>
          <a:xfrm>
            <a:off x="6313179" y="4451985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07386" y="4609749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40533" y="997544"/>
            <a:ext cx="1946736" cy="1874675"/>
            <a:chOff x="811983" y="921345"/>
            <a:chExt cx="1296144" cy="124816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 b="26725"/>
            <a:stretch>
              <a:fillRect/>
            </a:stretch>
          </p:blipFill>
          <p:spPr>
            <a:xfrm>
              <a:off x="811983" y="921345"/>
              <a:ext cx="1296144" cy="102274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15" r="3309" b="9991"/>
            <a:stretch>
              <a:fillRect/>
            </a:stretch>
          </p:blipFill>
          <p:spPr>
            <a:xfrm>
              <a:off x="1029051" y="2026598"/>
              <a:ext cx="879223" cy="142913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825500" y="2462480"/>
            <a:ext cx="5156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11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聪明的虫子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15" name="同心圆 14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683717"/>
            <a:ext cx="848551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绘画昆虫的行动轨迹，按下空格键的时候在不同的轨迹上前进。聪明的昆虫可以通过颜色识别在轨道上安全前进。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31610" y="2705489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隐藏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 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之间取随机数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”等脚本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31610" y="3670238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颜色碰到颜色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按下空格键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等新脚本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1610" y="4634986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2" name="组合 1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0391" y="19967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97" b="88608" l="4865" r="94595">
                        <a14:foregroundMark x1="23243" y1="55696" x2="23243" y2="55696"/>
                        <a14:foregroundMark x1="57297" y1="54430" x2="57297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3" y="3591858"/>
            <a:ext cx="2208048" cy="94289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3473" y1="56522" x2="63473" y2="56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28" y="3466406"/>
            <a:ext cx="2150962" cy="11849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5417" y1="46429" x2="35417" y2="4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08" y="3662313"/>
            <a:ext cx="1446128" cy="8435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5484" y="1996778"/>
            <a:ext cx="3024853" cy="5589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1146" y="1957099"/>
            <a:ext cx="737438" cy="6796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8315" y="1981199"/>
            <a:ext cx="737438" cy="65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314001" y="3123495"/>
            <a:ext cx="111332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Beetle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6904484" y="3129765"/>
            <a:ext cx="144289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Beetle1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5134134" y="5687467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Stripes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049667" y="4554541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聪明的虫子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58" y="1565397"/>
            <a:ext cx="3532071" cy="29953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9" b="91900" l="9873" r="95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95" y="1765452"/>
            <a:ext cx="1851942" cy="150499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47" y="1850685"/>
            <a:ext cx="1851942" cy="144208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32" y="4554541"/>
            <a:ext cx="1430740" cy="10715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829" y="4568363"/>
            <a:ext cx="1430740" cy="10685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26" y="4586574"/>
            <a:ext cx="1430740" cy="10685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820" y="4592534"/>
            <a:ext cx="1428745" cy="1071559"/>
          </a:xfrm>
          <a:prstGeom prst="rect">
            <a:avLst/>
          </a:prstGeom>
        </p:spPr>
      </p:pic>
      <p:sp>
        <p:nvSpPr>
          <p:cNvPr id="23" name="Text Box 9"/>
          <p:cNvSpPr txBox="1"/>
          <p:nvPr/>
        </p:nvSpPr>
        <p:spPr>
          <a:xfrm>
            <a:off x="6557957" y="5687467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Slopes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9"/>
          <p:cNvSpPr txBox="1"/>
          <p:nvPr/>
        </p:nvSpPr>
        <p:spPr>
          <a:xfrm>
            <a:off x="8324736" y="5687467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Blue sky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9"/>
          <p:cNvSpPr txBox="1"/>
          <p:nvPr/>
        </p:nvSpPr>
        <p:spPr>
          <a:xfrm>
            <a:off x="9919665" y="5687467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hearts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58" y="1565397"/>
            <a:ext cx="3532071" cy="299533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虫子为什么能顺着黑线走？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我们怎么换背景？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黑色粗线是怎么做的？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因为虫子头上有两只触角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按下空格键就可以切换背景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用黑色画笔画出自己想要的图形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1049667" y="4554541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聪明的虫子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7010" y="1601470"/>
            <a:ext cx="2977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当绿旗被点击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00300" y="2272665"/>
            <a:ext cx="36309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如果颜色（）碰到颜色（），那么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47010" y="2586990"/>
            <a:ext cx="1871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左转（）度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00300" y="3368675"/>
            <a:ext cx="36309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如果颜色（）碰到颜色（），那么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47010" y="3800475"/>
            <a:ext cx="1871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右转（）度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47010" y="4544060"/>
            <a:ext cx="2021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移动（）步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708910" y="5287645"/>
            <a:ext cx="1946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碰到边缘就反弹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73190" y="1529080"/>
            <a:ext cx="2977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当绿旗被点击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25310" y="2319020"/>
            <a:ext cx="1675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下个造型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25310" y="3066415"/>
            <a:ext cx="167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等待（）秒</a:t>
            </a:r>
          </a:p>
        </p:txBody>
      </p:sp>
      <p:sp>
        <p:nvSpPr>
          <p:cNvPr id="15" name="下箭头 14"/>
          <p:cNvSpPr/>
          <p:nvPr/>
        </p:nvSpPr>
        <p:spPr>
          <a:xfrm>
            <a:off x="3364865" y="192532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3364865" y="420116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3364865" y="303339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3364865" y="501396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3364865" y="571944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7444740" y="189738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7444740" y="278257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7444740" y="344741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" y="1381760"/>
            <a:ext cx="1819910" cy="1454785"/>
          </a:xfrm>
          <a:prstGeom prst="rect">
            <a:avLst/>
          </a:prstGeom>
        </p:spPr>
      </p:pic>
      <p:sp>
        <p:nvSpPr>
          <p:cNvPr id="22" name="左箭头 21"/>
          <p:cNvSpPr/>
          <p:nvPr/>
        </p:nvSpPr>
        <p:spPr>
          <a:xfrm flipV="1">
            <a:off x="2270125" y="5833745"/>
            <a:ext cx="974725" cy="1574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上箭头 22"/>
          <p:cNvSpPr/>
          <p:nvPr/>
        </p:nvSpPr>
        <p:spPr>
          <a:xfrm>
            <a:off x="2128520" y="2197100"/>
            <a:ext cx="141605" cy="3522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左箭头 23"/>
          <p:cNvSpPr/>
          <p:nvPr/>
        </p:nvSpPr>
        <p:spPr>
          <a:xfrm rot="10800000" flipV="1">
            <a:off x="2270125" y="2066925"/>
            <a:ext cx="974725" cy="1574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左箭头 24"/>
          <p:cNvSpPr/>
          <p:nvPr/>
        </p:nvSpPr>
        <p:spPr>
          <a:xfrm flipV="1">
            <a:off x="6721475" y="3719195"/>
            <a:ext cx="588010" cy="1574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上箭头 25"/>
          <p:cNvSpPr/>
          <p:nvPr/>
        </p:nvSpPr>
        <p:spPr>
          <a:xfrm flipH="1">
            <a:off x="6591300" y="2111375"/>
            <a:ext cx="129540" cy="15563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左箭头 26"/>
          <p:cNvSpPr/>
          <p:nvPr/>
        </p:nvSpPr>
        <p:spPr>
          <a:xfrm rot="10800000" flipV="1">
            <a:off x="6788785" y="1954530"/>
            <a:ext cx="588010" cy="1574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8886825" y="1500505"/>
            <a:ext cx="3515995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给小虫编程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、小虫通过触角来沿着线走路，使用如果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那么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脚本实现触角碰到线发生偏转，来确保小虫可以沿着线前进。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、小虫触角的颜色，以及小虫行走路线的颜色不可与小虫身上的颜色冲突。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、通过左或右转度数实现小虫沿线行走，度数设置不能太大。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、使用下一个造型脚本实现小虫形象得切换。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668780" y="3531870"/>
            <a:ext cx="459740" cy="905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循环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248400" y="2586990"/>
            <a:ext cx="459740" cy="905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循环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0005" y="1646555"/>
            <a:ext cx="2977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当按下空格键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57090" y="1646555"/>
            <a:ext cx="2977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当绿旗被点击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61515" y="2349500"/>
            <a:ext cx="1675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下一个背景</a:t>
            </a:r>
          </a:p>
        </p:txBody>
      </p:sp>
      <p:sp>
        <p:nvSpPr>
          <p:cNvPr id="15" name="下箭头 14"/>
          <p:cNvSpPr/>
          <p:nvPr/>
        </p:nvSpPr>
        <p:spPr>
          <a:xfrm>
            <a:off x="2444750" y="201993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5325745" y="201168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657090" y="2414905"/>
            <a:ext cx="2519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播放声音（）等待播放</a:t>
            </a:r>
          </a:p>
        </p:txBody>
      </p:sp>
      <p:sp>
        <p:nvSpPr>
          <p:cNvPr id="22" name="左箭头 21"/>
          <p:cNvSpPr/>
          <p:nvPr/>
        </p:nvSpPr>
        <p:spPr>
          <a:xfrm flipV="1">
            <a:off x="4571365" y="2914650"/>
            <a:ext cx="58293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5325745" y="275590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上箭头 8"/>
          <p:cNvSpPr/>
          <p:nvPr/>
        </p:nvSpPr>
        <p:spPr>
          <a:xfrm flipH="1">
            <a:off x="4435475" y="2282825"/>
            <a:ext cx="135890" cy="500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箭头 10"/>
          <p:cNvSpPr/>
          <p:nvPr/>
        </p:nvSpPr>
        <p:spPr>
          <a:xfrm rot="10800000" flipV="1">
            <a:off x="4657090" y="2170430"/>
            <a:ext cx="58293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111625" y="2313305"/>
            <a:ext cx="459740" cy="905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循环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6555"/>
            <a:ext cx="1272540" cy="9683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080" y="2614930"/>
            <a:ext cx="1298575" cy="9899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0" y="3604895"/>
            <a:ext cx="1277620" cy="9652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" y="4570095"/>
            <a:ext cx="1245870" cy="9378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794500" y="3349625"/>
            <a:ext cx="44970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给背景编程</a:t>
            </a:r>
            <a:endParaRPr lang="zh-CN" altLang="en-US" b="1">
              <a:solidFill>
                <a:schemeClr val="accent2">
                  <a:lumMod val="60000"/>
                  <a:lumOff val="4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、背景使用电脑键盘控制，使用按下空格键脚本实现。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、背景音乐使用循环脚本使得可以一直播放音乐。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606968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：小老鼠不会动是为什么？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5200858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少了移动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步，小老鼠是不会移动的哦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3" l="962" r="93990">
                        <a14:foregroundMark x1="37740" y1="45853" x2="37740" y2="45853"/>
                        <a14:foregroundMark x1="39183" y1="45161" x2="39183" y2="45161"/>
                        <a14:foregroundMark x1="39423" y1="43088" x2="39423" y2="43088"/>
                        <a14:foregroundMark x1="38942" y1="41935" x2="38942" y2="41935"/>
                        <a14:foregroundMark x1="41106" y1="43088" x2="41106" y2="43088"/>
                        <a14:foregroundMark x1="41587" y1="72350" x2="41587" y2="72350"/>
                        <a14:foregroundMark x1="40865" y1="70276" x2="40865" y2="70276"/>
                        <a14:foregroundMark x1="36538" y1="70737" x2="36538" y2="70737"/>
                        <a14:foregroundMark x1="36779" y1="72811" x2="36779" y2="72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69" y="2063156"/>
            <a:ext cx="3116640" cy="3251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</TotalTime>
  <Words>709</Words>
  <Application>Microsoft Office PowerPoint</Application>
  <PresentationFormat>宽屏</PresentationFormat>
  <Paragraphs>116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Adobe Gothic Std B</vt:lpstr>
      <vt:lpstr>Microsoft JhengHei</vt:lpstr>
      <vt:lpstr>宋体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350</cp:revision>
  <cp:lastPrinted>2018-10-24T16:00:00Z</cp:lastPrinted>
  <dcterms:created xsi:type="dcterms:W3CDTF">2018-10-24T16:00:00Z</dcterms:created>
  <dcterms:modified xsi:type="dcterms:W3CDTF">2023-03-29T10:45:52Z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2052-11.1.0.10700</vt:lpwstr>
  </property>
  <property fmtid="{D5CDD505-2E9C-101B-9397-08002B2CF9AE}" pid="4" name="ICV">
    <vt:lpwstr>A8E55D79A0CA4FD191EF8D8AC62D7093</vt:lpwstr>
  </property>
</Properties>
</file>