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418" r:id="rId2"/>
    <p:sldId id="419" r:id="rId3"/>
    <p:sldId id="302" r:id="rId4"/>
    <p:sldId id="339" r:id="rId5"/>
    <p:sldId id="437" r:id="rId6"/>
    <p:sldId id="385" r:id="rId7"/>
    <p:sldId id="405" r:id="rId8"/>
    <p:sldId id="407" r:id="rId9"/>
    <p:sldId id="438" r:id="rId10"/>
    <p:sldId id="39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931">
          <p15:clr>
            <a:srgbClr val="A4A3A4"/>
          </p15:clr>
        </p15:guide>
        <p15:guide id="5" pos="290">
          <p15:clr>
            <a:srgbClr val="A4A3A4"/>
          </p15:clr>
        </p15:guide>
        <p15:guide id="6" pos="4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乐学故事" initials="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5271" autoAdjust="0"/>
  </p:normalViewPr>
  <p:slideViewPr>
    <p:cSldViewPr snapToGrid="0">
      <p:cViewPr varScale="1">
        <p:scale>
          <a:sx n="93" d="100"/>
          <a:sy n="93" d="100"/>
        </p:scale>
        <p:origin x="370" y="72"/>
      </p:cViewPr>
      <p:guideLst>
        <p:guide orient="horz" pos="2356"/>
        <p:guide orient="horz" pos="648"/>
        <p:guide orient="horz" pos="712"/>
        <p:guide orient="horz" pos="3931"/>
        <p:guide pos="290"/>
        <p:guide pos="4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242" y="4793136"/>
            <a:ext cx="3476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蝴蝶冒险记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9CEB5A-92D1-8417-8568-38F048D68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11" y="269102"/>
            <a:ext cx="6171578" cy="3722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完成冒险小游戏设计，看看你的小蝴蝶在蝙蝠群的围捕中可以坚持多长时间吧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643704"/>
            <a:ext cx="88204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下一个造型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秒内滑行到随机位置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停止全部脚本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“”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（）秒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3675802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912" y="1740198"/>
            <a:ext cx="1323810" cy="7523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064" y="1740198"/>
            <a:ext cx="1526660" cy="105449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066" y="1740198"/>
            <a:ext cx="1190476" cy="7714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885" y="1697340"/>
            <a:ext cx="1457143" cy="8571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150" y="3283585"/>
            <a:ext cx="2233295" cy="683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370" y="3204845"/>
            <a:ext cx="2028190" cy="762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650" y="3204845"/>
            <a:ext cx="2325370" cy="647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8150" y="4547235"/>
            <a:ext cx="2200910" cy="66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9190" y="1204278"/>
            <a:ext cx="2306638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框 5"/>
          <p:cNvSpPr txBox="1"/>
          <p:nvPr/>
        </p:nvSpPr>
        <p:spPr>
          <a:xfrm>
            <a:off x="3615690" y="1570990"/>
            <a:ext cx="4960938" cy="1322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0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有一天傍晚小蝴蝶淘淘不小心飞进了一片陌生的区域，他发现空中飞着好多蝙蝠，他们正在捕猎，淘淘吓坏了，这可怎么办呢？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50965" y="4211318"/>
            <a:ext cx="2973702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同学们我们今天就来帮助淘淘躲避蝙蝠，看看谁可以在蝙蝠群中躲避的更久！</a:t>
            </a:r>
            <a:endParaRPr lang="zh-CN" altLang="en-US" sz="2400" b="1" noProof="1">
              <a:solidFill>
                <a:srgbClr val="FF0000"/>
              </a:solidFill>
            </a:endParaRPr>
          </a:p>
        </p:txBody>
      </p:sp>
      <p:pic>
        <p:nvPicPr>
          <p:cNvPr id="6149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80" y="3252788"/>
            <a:ext cx="3832225" cy="2967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" y="1810385"/>
            <a:ext cx="4100830" cy="3074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685" y="1810385"/>
            <a:ext cx="1456690" cy="13658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815" y="1788795"/>
            <a:ext cx="1364615" cy="1387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315" y="4417695"/>
            <a:ext cx="2268220" cy="167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" y="1613853"/>
            <a:ext cx="2306638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9" name="文本框 1"/>
          <p:cNvSpPr txBox="1"/>
          <p:nvPr/>
        </p:nvSpPr>
        <p:spPr>
          <a:xfrm>
            <a:off x="231140" y="3691255"/>
            <a:ext cx="30848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首先来给蝴蝶淘淘编程，我们让他跟着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鼠标指针</a:t>
            </a: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移动，我们拖动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鼠标指针</a:t>
            </a:r>
            <a:r>
              <a:rPr lang="zh-CN" altLang="en-US" sz="2400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给他指引方向，他会紧紧地跟着。</a:t>
            </a:r>
          </a:p>
        </p:txBody>
      </p:sp>
      <p:sp>
        <p:nvSpPr>
          <p:cNvPr id="7180" name="文本框 3"/>
          <p:cNvSpPr txBox="1"/>
          <p:nvPr/>
        </p:nvSpPr>
        <p:spPr>
          <a:xfrm>
            <a:off x="5402580" y="1412875"/>
            <a:ext cx="16732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6" name="下箭头 5"/>
          <p:cNvSpPr/>
          <p:nvPr/>
        </p:nvSpPr>
        <p:spPr>
          <a:xfrm>
            <a:off x="6124575" y="205486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2" name="文本框 7"/>
          <p:cNvSpPr txBox="1"/>
          <p:nvPr/>
        </p:nvSpPr>
        <p:spPr>
          <a:xfrm>
            <a:off x="5188903" y="2624138"/>
            <a:ext cx="25447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移动到鼠标指针</a:t>
            </a:r>
          </a:p>
        </p:txBody>
      </p:sp>
      <p:sp>
        <p:nvSpPr>
          <p:cNvPr id="4" name="下箭头 3"/>
          <p:cNvSpPr/>
          <p:nvPr/>
        </p:nvSpPr>
        <p:spPr>
          <a:xfrm>
            <a:off x="6124575" y="319786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左箭头 10"/>
          <p:cNvSpPr/>
          <p:nvPr/>
        </p:nvSpPr>
        <p:spPr>
          <a:xfrm>
            <a:off x="4448175" y="3537585"/>
            <a:ext cx="1676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上箭头 11"/>
          <p:cNvSpPr/>
          <p:nvPr/>
        </p:nvSpPr>
        <p:spPr>
          <a:xfrm>
            <a:off x="4448175" y="2207260"/>
            <a:ext cx="3048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右箭头 12"/>
          <p:cNvSpPr/>
          <p:nvPr/>
        </p:nvSpPr>
        <p:spPr>
          <a:xfrm>
            <a:off x="4752975" y="2169160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87" name="文本框 13"/>
          <p:cNvSpPr txBox="1"/>
          <p:nvPr/>
        </p:nvSpPr>
        <p:spPr>
          <a:xfrm>
            <a:off x="3969068" y="2169160"/>
            <a:ext cx="312737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7188" name="文本框 15"/>
          <p:cNvSpPr txBox="1"/>
          <p:nvPr/>
        </p:nvSpPr>
        <p:spPr>
          <a:xfrm>
            <a:off x="3414078" y="4294823"/>
            <a:ext cx="404971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蝴蝶跟随鼠标</a:t>
            </a:r>
          </a:p>
        </p:txBody>
      </p:sp>
      <p:sp>
        <p:nvSpPr>
          <p:cNvPr id="7189" name="文本框 16"/>
          <p:cNvSpPr txBox="1"/>
          <p:nvPr/>
        </p:nvSpPr>
        <p:spPr>
          <a:xfrm>
            <a:off x="8497888" y="1813560"/>
            <a:ext cx="26368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蝴蝶煽动翅膀</a:t>
            </a:r>
          </a:p>
        </p:txBody>
      </p:sp>
      <p:sp>
        <p:nvSpPr>
          <p:cNvPr id="7190" name="文本框 17"/>
          <p:cNvSpPr txBox="1"/>
          <p:nvPr/>
        </p:nvSpPr>
        <p:spPr>
          <a:xfrm>
            <a:off x="8985250" y="2578735"/>
            <a:ext cx="16637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34" name="下箭头 33"/>
          <p:cNvSpPr/>
          <p:nvPr/>
        </p:nvSpPr>
        <p:spPr>
          <a:xfrm>
            <a:off x="9693275" y="3112135"/>
            <a:ext cx="24606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92" name="文本框 19"/>
          <p:cNvSpPr txBox="1"/>
          <p:nvPr/>
        </p:nvSpPr>
        <p:spPr>
          <a:xfrm>
            <a:off x="8616950" y="3690938"/>
            <a:ext cx="2419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切换下一个造型</a:t>
            </a:r>
          </a:p>
        </p:txBody>
      </p:sp>
      <p:sp>
        <p:nvSpPr>
          <p:cNvPr id="35" name="下箭头 34"/>
          <p:cNvSpPr/>
          <p:nvPr/>
        </p:nvSpPr>
        <p:spPr>
          <a:xfrm>
            <a:off x="9674225" y="4102735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94" name="文本框 21"/>
          <p:cNvSpPr txBox="1"/>
          <p:nvPr/>
        </p:nvSpPr>
        <p:spPr>
          <a:xfrm>
            <a:off x="9053513" y="4594860"/>
            <a:ext cx="16113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等待时间</a:t>
            </a:r>
          </a:p>
        </p:txBody>
      </p:sp>
      <p:sp>
        <p:nvSpPr>
          <p:cNvPr id="36" name="下箭头 35"/>
          <p:cNvSpPr/>
          <p:nvPr/>
        </p:nvSpPr>
        <p:spPr>
          <a:xfrm>
            <a:off x="9750425" y="5093335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7" name="左箭头 36"/>
          <p:cNvSpPr/>
          <p:nvPr/>
        </p:nvSpPr>
        <p:spPr>
          <a:xfrm>
            <a:off x="8683625" y="5245735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8" name="上箭头 37"/>
          <p:cNvSpPr/>
          <p:nvPr/>
        </p:nvSpPr>
        <p:spPr>
          <a:xfrm>
            <a:off x="8455025" y="3188335"/>
            <a:ext cx="304800" cy="213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右箭头 38"/>
          <p:cNvSpPr/>
          <p:nvPr/>
        </p:nvSpPr>
        <p:spPr>
          <a:xfrm>
            <a:off x="8759825" y="3188335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200" name="文本框 27"/>
          <p:cNvSpPr txBox="1"/>
          <p:nvPr/>
        </p:nvSpPr>
        <p:spPr>
          <a:xfrm>
            <a:off x="7953375" y="3669348"/>
            <a:ext cx="31273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3130"/>
            <a:ext cx="2738438" cy="2119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29255" y="1360170"/>
            <a:ext cx="449262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蝙蝠在屏幕里会向随机位置飞来飞去，飞的过程中如果抓到了淘淘，游戏结束，所有的程序停止。</a:t>
            </a:r>
          </a:p>
        </p:txBody>
      </p:sp>
      <p:sp>
        <p:nvSpPr>
          <p:cNvPr id="8204" name="文本框 3"/>
          <p:cNvSpPr txBox="1"/>
          <p:nvPr/>
        </p:nvSpPr>
        <p:spPr>
          <a:xfrm>
            <a:off x="1418908" y="3032443"/>
            <a:ext cx="1616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6" name="下箭头 5"/>
          <p:cNvSpPr/>
          <p:nvPr/>
        </p:nvSpPr>
        <p:spPr>
          <a:xfrm>
            <a:off x="1811655" y="3609975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06" name="文本框 5"/>
          <p:cNvSpPr txBox="1"/>
          <p:nvPr/>
        </p:nvSpPr>
        <p:spPr>
          <a:xfrm>
            <a:off x="825500" y="3959225"/>
            <a:ext cx="2803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秒内移动到随机位置</a:t>
            </a:r>
          </a:p>
        </p:txBody>
      </p:sp>
      <p:sp>
        <p:nvSpPr>
          <p:cNvPr id="8" name="下箭头 7"/>
          <p:cNvSpPr/>
          <p:nvPr/>
        </p:nvSpPr>
        <p:spPr>
          <a:xfrm>
            <a:off x="1811655" y="437197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左箭头 14"/>
          <p:cNvSpPr/>
          <p:nvPr/>
        </p:nvSpPr>
        <p:spPr>
          <a:xfrm>
            <a:off x="516255" y="4567238"/>
            <a:ext cx="1295400" cy="261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上箭头 15"/>
          <p:cNvSpPr/>
          <p:nvPr/>
        </p:nvSpPr>
        <p:spPr>
          <a:xfrm>
            <a:off x="433705" y="3717925"/>
            <a:ext cx="228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右箭头 16"/>
          <p:cNvSpPr/>
          <p:nvPr/>
        </p:nvSpPr>
        <p:spPr>
          <a:xfrm>
            <a:off x="668655" y="3570288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11" name="文本框 10"/>
          <p:cNvSpPr txBox="1"/>
          <p:nvPr/>
        </p:nvSpPr>
        <p:spPr>
          <a:xfrm>
            <a:off x="662305" y="4885690"/>
            <a:ext cx="12382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6730" y="5410835"/>
            <a:ext cx="2528570" cy="829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noProof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蝙蝠在屏幕里飞行</a:t>
            </a:r>
            <a:endParaRPr lang="zh-CN" altLang="en-US" sz="2400" b="1" noProof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15" name="文本框 17"/>
          <p:cNvSpPr txBox="1"/>
          <p:nvPr/>
        </p:nvSpPr>
        <p:spPr>
          <a:xfrm>
            <a:off x="4882833" y="2552383"/>
            <a:ext cx="18621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19" name="下箭头 18"/>
          <p:cNvSpPr/>
          <p:nvPr/>
        </p:nvSpPr>
        <p:spPr>
          <a:xfrm>
            <a:off x="5518150" y="3113088"/>
            <a:ext cx="244475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20" name="下箭头 19"/>
          <p:cNvSpPr/>
          <p:nvPr/>
        </p:nvSpPr>
        <p:spPr>
          <a:xfrm>
            <a:off x="5499100" y="4103688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8219" name="文本框 21"/>
          <p:cNvSpPr txBox="1"/>
          <p:nvPr/>
        </p:nvSpPr>
        <p:spPr>
          <a:xfrm>
            <a:off x="4878388" y="4595813"/>
            <a:ext cx="1611312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等待时间</a:t>
            </a:r>
          </a:p>
        </p:txBody>
      </p:sp>
      <p:sp>
        <p:nvSpPr>
          <p:cNvPr id="32" name="下箭头 31"/>
          <p:cNvSpPr/>
          <p:nvPr/>
        </p:nvSpPr>
        <p:spPr>
          <a:xfrm>
            <a:off x="5575300" y="5094288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/>
          </a:p>
        </p:txBody>
      </p:sp>
      <p:sp>
        <p:nvSpPr>
          <p:cNvPr id="33" name="左箭头 32"/>
          <p:cNvSpPr/>
          <p:nvPr/>
        </p:nvSpPr>
        <p:spPr>
          <a:xfrm>
            <a:off x="4508500" y="5246688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000" strike="noStrike" noProof="1"/>
          </a:p>
        </p:txBody>
      </p:sp>
      <p:sp>
        <p:nvSpPr>
          <p:cNvPr id="34" name="上箭头 33"/>
          <p:cNvSpPr/>
          <p:nvPr/>
        </p:nvSpPr>
        <p:spPr>
          <a:xfrm>
            <a:off x="4127500" y="3225800"/>
            <a:ext cx="233363" cy="20335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35" name="右箭头 34"/>
          <p:cNvSpPr/>
          <p:nvPr/>
        </p:nvSpPr>
        <p:spPr>
          <a:xfrm>
            <a:off x="4508500" y="3190875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00" strike="noStrike" noProof="1"/>
          </a:p>
        </p:txBody>
      </p:sp>
      <p:sp>
        <p:nvSpPr>
          <p:cNvPr id="8225" name="文本框 27"/>
          <p:cNvSpPr txBox="1"/>
          <p:nvPr/>
        </p:nvSpPr>
        <p:spPr>
          <a:xfrm>
            <a:off x="3629025" y="3506788"/>
            <a:ext cx="571500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8227" name="文本框 15"/>
          <p:cNvSpPr txBox="1"/>
          <p:nvPr/>
        </p:nvSpPr>
        <p:spPr>
          <a:xfrm>
            <a:off x="3862388" y="5681663"/>
            <a:ext cx="25384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蝙蝠挥动翅膀</a:t>
            </a:r>
          </a:p>
        </p:txBody>
      </p:sp>
      <p:sp>
        <p:nvSpPr>
          <p:cNvPr id="8217" name="文本框 19"/>
          <p:cNvSpPr txBox="1"/>
          <p:nvPr/>
        </p:nvSpPr>
        <p:spPr>
          <a:xfrm>
            <a:off x="4508500" y="3562350"/>
            <a:ext cx="241935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切换下一个造型</a:t>
            </a:r>
          </a:p>
        </p:txBody>
      </p:sp>
      <p:sp>
        <p:nvSpPr>
          <p:cNvPr id="8229" name="文本框 31"/>
          <p:cNvSpPr txBox="1"/>
          <p:nvPr/>
        </p:nvSpPr>
        <p:spPr>
          <a:xfrm>
            <a:off x="8904605" y="2006283"/>
            <a:ext cx="16176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41" name="下箭头 40"/>
          <p:cNvSpPr/>
          <p:nvPr/>
        </p:nvSpPr>
        <p:spPr>
          <a:xfrm>
            <a:off x="9344343" y="246507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31" name="文本框 33"/>
          <p:cNvSpPr txBox="1"/>
          <p:nvPr/>
        </p:nvSpPr>
        <p:spPr>
          <a:xfrm>
            <a:off x="8810943" y="2920683"/>
            <a:ext cx="156845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如果碰到蝴蝶，那么</a:t>
            </a:r>
          </a:p>
        </p:txBody>
      </p:sp>
      <p:sp>
        <p:nvSpPr>
          <p:cNvPr id="8232" name="文本框 35"/>
          <p:cNvSpPr txBox="1"/>
          <p:nvPr/>
        </p:nvSpPr>
        <p:spPr>
          <a:xfrm>
            <a:off x="8811260" y="3569653"/>
            <a:ext cx="234315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r>
              <a:rPr lang="zh-CN" altLang="en-US" sz="2000" b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游戏结束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0.5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</a:p>
        </p:txBody>
      </p:sp>
      <p:sp>
        <p:nvSpPr>
          <p:cNvPr id="8233" name="文本框 37"/>
          <p:cNvSpPr txBox="1"/>
          <p:nvPr/>
        </p:nvSpPr>
        <p:spPr>
          <a:xfrm>
            <a:off x="8810943" y="4112578"/>
            <a:ext cx="17827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停止所有程序</a:t>
            </a:r>
          </a:p>
        </p:txBody>
      </p:sp>
      <p:sp>
        <p:nvSpPr>
          <p:cNvPr id="42" name="下箭头 41"/>
          <p:cNvSpPr/>
          <p:nvPr/>
        </p:nvSpPr>
        <p:spPr>
          <a:xfrm>
            <a:off x="9384030" y="456692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左箭头 42"/>
          <p:cNvSpPr/>
          <p:nvPr/>
        </p:nvSpPr>
        <p:spPr>
          <a:xfrm>
            <a:off x="8545830" y="494792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4" name="上箭头 43"/>
          <p:cNvSpPr/>
          <p:nvPr/>
        </p:nvSpPr>
        <p:spPr>
          <a:xfrm>
            <a:off x="8393430" y="2585720"/>
            <a:ext cx="228600" cy="243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右箭头 44"/>
          <p:cNvSpPr/>
          <p:nvPr/>
        </p:nvSpPr>
        <p:spPr>
          <a:xfrm>
            <a:off x="8698230" y="254127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239" name="文本框 44"/>
          <p:cNvSpPr txBox="1"/>
          <p:nvPr/>
        </p:nvSpPr>
        <p:spPr>
          <a:xfrm>
            <a:off x="8320723" y="5204460"/>
            <a:ext cx="12525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  <p:sp>
        <p:nvSpPr>
          <p:cNvPr id="8240" name="文本框 45"/>
          <p:cNvSpPr txBox="1"/>
          <p:nvPr/>
        </p:nvSpPr>
        <p:spPr>
          <a:xfrm>
            <a:off x="8152130" y="5676583"/>
            <a:ext cx="2889250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蝙蝠如果抓住蝴蝶淘淘，游戏结束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文本框 1"/>
          <p:cNvSpPr txBox="1"/>
          <p:nvPr/>
        </p:nvSpPr>
        <p:spPr>
          <a:xfrm>
            <a:off x="142875" y="1637348"/>
            <a:ext cx="4533900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知识延伸：在背景上制作一个计时器程序，来计算我们（蝴蝶淘淘）躲避了多久的时间。</a:t>
            </a:r>
          </a:p>
        </p:txBody>
      </p:sp>
      <p:pic>
        <p:nvPicPr>
          <p:cNvPr id="922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" y="3244533"/>
            <a:ext cx="1571625" cy="291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28" y="3244533"/>
            <a:ext cx="2057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文本框 4"/>
          <p:cNvSpPr txBox="1"/>
          <p:nvPr/>
        </p:nvSpPr>
        <p:spPr>
          <a:xfrm>
            <a:off x="6664008" y="1637665"/>
            <a:ext cx="15859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6" name="下箭头 5"/>
          <p:cNvSpPr/>
          <p:nvPr/>
        </p:nvSpPr>
        <p:spPr>
          <a:xfrm>
            <a:off x="7106920" y="2044065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230" name="文本框 7"/>
          <p:cNvSpPr txBox="1"/>
          <p:nvPr/>
        </p:nvSpPr>
        <p:spPr>
          <a:xfrm>
            <a:off x="6416358" y="2609215"/>
            <a:ext cx="18335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将计时器设为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9" name="下箭头 8"/>
          <p:cNvSpPr/>
          <p:nvPr/>
        </p:nvSpPr>
        <p:spPr>
          <a:xfrm>
            <a:off x="7106920" y="3087053"/>
            <a:ext cx="27622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6396038" y="3740785"/>
            <a:ext cx="1725613" cy="3683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等待</a:t>
            </a:r>
            <a:r>
              <a:rPr lang="en-US" altLang="zh-CN" b="1" strike="noStrike" noProof="1">
                <a:solidFill>
                  <a:srgbClr val="FF0000"/>
                </a:solidFill>
              </a:rPr>
              <a:t>1</a:t>
            </a:r>
            <a:r>
              <a:rPr lang="zh-CN" altLang="en-US" b="1" strike="noStrike" noProof="1">
                <a:solidFill>
                  <a:srgbClr val="FF0000"/>
                </a:solidFill>
              </a:rPr>
              <a:t>秒</a:t>
            </a:r>
          </a:p>
        </p:txBody>
      </p:sp>
      <p:sp>
        <p:nvSpPr>
          <p:cNvPr id="11" name="下箭头 10"/>
          <p:cNvSpPr/>
          <p:nvPr/>
        </p:nvSpPr>
        <p:spPr>
          <a:xfrm>
            <a:off x="7106920" y="4177665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234" name="文本框 11"/>
          <p:cNvSpPr txBox="1"/>
          <p:nvPr/>
        </p:nvSpPr>
        <p:spPr>
          <a:xfrm>
            <a:off x="6476683" y="4871403"/>
            <a:ext cx="17129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将计时器增加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" name="下箭头 16"/>
          <p:cNvSpPr/>
          <p:nvPr/>
        </p:nvSpPr>
        <p:spPr>
          <a:xfrm>
            <a:off x="7130733" y="5487353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左箭头 17"/>
          <p:cNvSpPr/>
          <p:nvPr/>
        </p:nvSpPr>
        <p:spPr>
          <a:xfrm>
            <a:off x="6063933" y="5777865"/>
            <a:ext cx="1066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上箭头 18"/>
          <p:cNvSpPr/>
          <p:nvPr/>
        </p:nvSpPr>
        <p:spPr>
          <a:xfrm>
            <a:off x="5987733" y="3239453"/>
            <a:ext cx="228600" cy="2843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右箭头 19"/>
          <p:cNvSpPr/>
          <p:nvPr/>
        </p:nvSpPr>
        <p:spPr>
          <a:xfrm>
            <a:off x="6216333" y="3239453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239" name="文本框 20"/>
          <p:cNvSpPr txBox="1"/>
          <p:nvPr/>
        </p:nvSpPr>
        <p:spPr>
          <a:xfrm>
            <a:off x="5488940" y="3620453"/>
            <a:ext cx="450850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重复执行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60,&quot;width&quot;:3632.5007874015746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341</Words>
  <Application>Microsoft Office PowerPoint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408</cp:revision>
  <cp:lastPrinted>2018-10-24T16:00:00Z</cp:lastPrinted>
  <dcterms:created xsi:type="dcterms:W3CDTF">2018-10-24T16:00:00Z</dcterms:created>
  <dcterms:modified xsi:type="dcterms:W3CDTF">2023-03-29T10:46:46Z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C3D72B6D29C14193BFF833643A4B45A7</vt:lpwstr>
  </property>
  <property fmtid="{D5CDD505-2E9C-101B-9397-08002B2CF9AE}" pid="4" name="KSOProductBuildVer">
    <vt:lpwstr>2052-11.1.0.10667</vt:lpwstr>
  </property>
</Properties>
</file>