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464" r:id="rId2"/>
    <p:sldId id="465" r:id="rId3"/>
    <p:sldId id="302" r:id="rId4"/>
    <p:sldId id="339" r:id="rId5"/>
    <p:sldId id="478" r:id="rId6"/>
    <p:sldId id="404" r:id="rId7"/>
    <p:sldId id="466" r:id="rId8"/>
    <p:sldId id="467" r:id="rId9"/>
    <p:sldId id="39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902">
          <p15:clr>
            <a:srgbClr val="A4A3A4"/>
          </p15:clr>
        </p15:guide>
        <p15:guide id="5" pos="3806">
          <p15:clr>
            <a:srgbClr val="A4A3A4"/>
          </p15:clr>
        </p15:guide>
        <p15:guide id="6" pos="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87889" autoAdjust="0"/>
  </p:normalViewPr>
  <p:slideViewPr>
    <p:cSldViewPr snapToGrid="0">
      <p:cViewPr varScale="1">
        <p:scale>
          <a:sx n="86" d="100"/>
          <a:sy n="86" d="100"/>
        </p:scale>
        <p:origin x="346" y="58"/>
      </p:cViewPr>
      <p:guideLst>
        <p:guide orient="horz" pos="2271"/>
        <p:guide orient="horz" pos="648"/>
        <p:guide orient="horz" pos="712"/>
        <p:guide orient="horz" pos="3902"/>
        <p:guide pos="3806"/>
        <p:guide pos="3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1805" y="4823022"/>
            <a:ext cx="46805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</a:p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猫猫侠大战蝙蝠怪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0C0FA0-69B8-A2C4-57D4-D690686BF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23" y="452760"/>
            <a:ext cx="5968903" cy="3599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20" y="1684020"/>
            <a:ext cx="8974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仗义的猫猫侠看到了蝙蝠群追逐蝴蝶淘淘，决定出手帮助淘淘，接下来我们今天的故事是怎样的呢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693132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下一个造型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将变量设为（）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57881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换成造型（）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隐藏显示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22629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534" y1="40385" x2="30534" y2="40385"/>
                        <a14:foregroundMark x1="30534" y1="48077" x2="30534" y2="48077"/>
                        <a14:foregroundMark x1="38931" y1="46154" x2="38931" y2="46154"/>
                        <a14:foregroundMark x1="50382" y1="40385" x2="50382" y2="40385"/>
                        <a14:foregroundMark x1="48092" y1="43269" x2="48092" y2="43269"/>
                        <a14:foregroundMark x1="45802" y1="48077" x2="45802" y2="48077"/>
                        <a14:foregroundMark x1="43511" y1="44231" x2="43511" y2="4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82" y="1636716"/>
            <a:ext cx="1295997" cy="10288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1092" y1="47000" x2="31092" y2="47000"/>
                        <a14:foregroundMark x1="34454" y1="45000" x2="34454" y2="45000"/>
                        <a14:foregroundMark x1="46218" y1="43000" x2="46218" y2="43000"/>
                        <a14:foregroundMark x1="46218" y1="48000" x2="46218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33" y="1627285"/>
            <a:ext cx="1133475" cy="952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8158" l="1502" r="95195">
                        <a14:foregroundMark x1="28829" y1="48684" x2="28829" y2="48684"/>
                        <a14:foregroundMark x1="21021" y1="46053" x2="21021" y2="46053"/>
                        <a14:foregroundMark x1="26126" y1="39474" x2="26126" y2="39474"/>
                        <a14:foregroundMark x1="84384" y1="50000" x2="8438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77" y="1741585"/>
            <a:ext cx="3171825" cy="723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7340" y="1871980"/>
            <a:ext cx="916305" cy="5981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9110" y="1887220"/>
            <a:ext cx="2001520" cy="5784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1795" y="3836035"/>
            <a:ext cx="2204085" cy="6845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7340" y="3836035"/>
            <a:ext cx="2046605" cy="62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99385" y="1311274"/>
            <a:ext cx="4855845" cy="5835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猫猫侠大战蝙蝠怪</a:t>
            </a:r>
          </a:p>
        </p:txBody>
      </p:sp>
      <p:pic>
        <p:nvPicPr>
          <p:cNvPr id="615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98" y="5091430"/>
            <a:ext cx="3927475" cy="1404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35" y="1894205"/>
            <a:ext cx="2306638" cy="187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文本框 3"/>
          <p:cNvSpPr txBox="1"/>
          <p:nvPr/>
        </p:nvSpPr>
        <p:spPr>
          <a:xfrm>
            <a:off x="3782060" y="2275205"/>
            <a:ext cx="2506663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上节课我们帮助小蝴蝶淘淘躲避蝙蝠群，突然猫猫侠来了 ，他要一鼓作气消灭这些蝙蝠怪。</a:t>
            </a:r>
          </a:p>
        </p:txBody>
      </p:sp>
      <p:pic>
        <p:nvPicPr>
          <p:cNvPr id="6149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230" y="1804035"/>
            <a:ext cx="3832225" cy="2967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" y="2141855"/>
            <a:ext cx="3792855" cy="28505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835" y="1706245"/>
            <a:ext cx="1019175" cy="18859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415" y="2018665"/>
            <a:ext cx="1323975" cy="12611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560" y="4509770"/>
            <a:ext cx="1960880" cy="146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32325" y="3999230"/>
            <a:ext cx="1630363" cy="644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632325" y="3284855"/>
            <a:ext cx="1630363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4876800" y="2646680"/>
            <a:ext cx="1143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717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3" y="2735580"/>
            <a:ext cx="2432050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5" y="1249680"/>
            <a:ext cx="2109788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273040" y="1369060"/>
            <a:ext cx="4488179" cy="1014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猫猫侠平时像超人一样飞来飞去，一旦我们按下</a:t>
            </a:r>
            <a:r>
              <a:rPr lang="en-US" altLang="zh-CN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攻击</a:t>
            </a:r>
            <a:r>
              <a:rPr lang="en-US" altLang="zh-CN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按键，他就会挥出武器，攻击蝙蝠怪。</a:t>
            </a:r>
            <a:endParaRPr lang="zh-CN" altLang="en-US" sz="2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78" name="文本框 4"/>
          <p:cNvSpPr txBox="1"/>
          <p:nvPr/>
        </p:nvSpPr>
        <p:spPr>
          <a:xfrm>
            <a:off x="4876800" y="2646680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7" name="下箭头 6"/>
          <p:cNvSpPr/>
          <p:nvPr/>
        </p:nvSpPr>
        <p:spPr>
          <a:xfrm>
            <a:off x="5334000" y="3056255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80" name="文本框 7"/>
          <p:cNvSpPr txBox="1"/>
          <p:nvPr/>
        </p:nvSpPr>
        <p:spPr>
          <a:xfrm>
            <a:off x="4632325" y="3284855"/>
            <a:ext cx="16303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设置左右翻转</a:t>
            </a:r>
          </a:p>
        </p:txBody>
      </p:sp>
      <p:sp>
        <p:nvSpPr>
          <p:cNvPr id="12" name="下箭头 11"/>
          <p:cNvSpPr/>
          <p:nvPr/>
        </p:nvSpPr>
        <p:spPr>
          <a:xfrm>
            <a:off x="5318125" y="3665855"/>
            <a:ext cx="26035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下箭头 12"/>
          <p:cNvSpPr/>
          <p:nvPr/>
        </p:nvSpPr>
        <p:spPr>
          <a:xfrm>
            <a:off x="5273675" y="5612130"/>
            <a:ext cx="258763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83" name="文本框 13"/>
          <p:cNvSpPr txBox="1"/>
          <p:nvPr/>
        </p:nvSpPr>
        <p:spPr>
          <a:xfrm>
            <a:off x="4632325" y="3999230"/>
            <a:ext cx="19812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按下→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，那么</a:t>
            </a:r>
          </a:p>
        </p:txBody>
      </p:sp>
      <p:sp>
        <p:nvSpPr>
          <p:cNvPr id="2" name="矩形 1"/>
          <p:cNvSpPr/>
          <p:nvPr/>
        </p:nvSpPr>
        <p:spPr>
          <a:xfrm>
            <a:off x="4632325" y="4643755"/>
            <a:ext cx="1630363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85" name="文本框 18"/>
          <p:cNvSpPr txBox="1"/>
          <p:nvPr/>
        </p:nvSpPr>
        <p:spPr>
          <a:xfrm>
            <a:off x="4665663" y="4675505"/>
            <a:ext cx="15827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面向（）方向</a:t>
            </a:r>
          </a:p>
        </p:txBody>
      </p:sp>
      <p:sp>
        <p:nvSpPr>
          <p:cNvPr id="3" name="矩形 2"/>
          <p:cNvSpPr/>
          <p:nvPr/>
        </p:nvSpPr>
        <p:spPr>
          <a:xfrm>
            <a:off x="4632325" y="5024755"/>
            <a:ext cx="1616075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87" name="文本框 20"/>
          <p:cNvSpPr txBox="1"/>
          <p:nvPr/>
        </p:nvSpPr>
        <p:spPr>
          <a:xfrm>
            <a:off x="4651375" y="5042218"/>
            <a:ext cx="1597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移动（）步</a:t>
            </a:r>
          </a:p>
        </p:txBody>
      </p:sp>
      <p:sp>
        <p:nvSpPr>
          <p:cNvPr id="7188" name="文本框 21"/>
          <p:cNvSpPr txBox="1"/>
          <p:nvPr/>
        </p:nvSpPr>
        <p:spPr>
          <a:xfrm>
            <a:off x="5178425" y="5932805"/>
            <a:ext cx="5381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5" name="左箭头 4"/>
          <p:cNvSpPr/>
          <p:nvPr/>
        </p:nvSpPr>
        <p:spPr>
          <a:xfrm>
            <a:off x="4419600" y="6456680"/>
            <a:ext cx="990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上箭头 23"/>
          <p:cNvSpPr/>
          <p:nvPr/>
        </p:nvSpPr>
        <p:spPr>
          <a:xfrm>
            <a:off x="4267200" y="3103880"/>
            <a:ext cx="228600" cy="320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右箭头 8"/>
          <p:cNvSpPr/>
          <p:nvPr/>
        </p:nvSpPr>
        <p:spPr>
          <a:xfrm>
            <a:off x="4495800" y="310388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92" name="文本框 25"/>
          <p:cNvSpPr txBox="1"/>
          <p:nvPr/>
        </p:nvSpPr>
        <p:spPr>
          <a:xfrm>
            <a:off x="4267200" y="1416368"/>
            <a:ext cx="515938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造型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7193" name="文本框 26"/>
          <p:cNvSpPr txBox="1"/>
          <p:nvPr/>
        </p:nvSpPr>
        <p:spPr>
          <a:xfrm>
            <a:off x="2393950" y="3630930"/>
            <a:ext cx="13398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造型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8094663" y="2383155"/>
            <a:ext cx="15367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95" name="文本框 28"/>
          <p:cNvSpPr txBox="1"/>
          <p:nvPr/>
        </p:nvSpPr>
        <p:spPr>
          <a:xfrm>
            <a:off x="8072438" y="2410143"/>
            <a:ext cx="16891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点下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攻击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键</a:t>
            </a:r>
          </a:p>
        </p:txBody>
      </p:sp>
      <p:sp>
        <p:nvSpPr>
          <p:cNvPr id="15" name="下箭头 14"/>
          <p:cNvSpPr/>
          <p:nvPr/>
        </p:nvSpPr>
        <p:spPr>
          <a:xfrm>
            <a:off x="8645525" y="2838768"/>
            <a:ext cx="260350" cy="21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1" name="矩形 30"/>
          <p:cNvSpPr/>
          <p:nvPr/>
        </p:nvSpPr>
        <p:spPr>
          <a:xfrm>
            <a:off x="8094663" y="3103880"/>
            <a:ext cx="15367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98" name="文本框 31"/>
          <p:cNvSpPr txBox="1"/>
          <p:nvPr/>
        </p:nvSpPr>
        <p:spPr>
          <a:xfrm>
            <a:off x="7818438" y="3116580"/>
            <a:ext cx="20875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切换成造型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32" name="下箭头 31"/>
          <p:cNvSpPr/>
          <p:nvPr/>
        </p:nvSpPr>
        <p:spPr>
          <a:xfrm>
            <a:off x="8645525" y="3605530"/>
            <a:ext cx="26035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矩形 40"/>
          <p:cNvSpPr/>
          <p:nvPr/>
        </p:nvSpPr>
        <p:spPr>
          <a:xfrm>
            <a:off x="8204200" y="3821430"/>
            <a:ext cx="1143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201" name="文本框 34"/>
          <p:cNvSpPr txBox="1"/>
          <p:nvPr/>
        </p:nvSpPr>
        <p:spPr>
          <a:xfrm>
            <a:off x="8193088" y="3843655"/>
            <a:ext cx="1438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0.3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</a:p>
        </p:txBody>
      </p:sp>
      <p:sp>
        <p:nvSpPr>
          <p:cNvPr id="42" name="下箭头 41"/>
          <p:cNvSpPr/>
          <p:nvPr/>
        </p:nvSpPr>
        <p:spPr>
          <a:xfrm>
            <a:off x="8645525" y="4211955"/>
            <a:ext cx="260350" cy="21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矩形 42"/>
          <p:cNvSpPr/>
          <p:nvPr/>
        </p:nvSpPr>
        <p:spPr>
          <a:xfrm>
            <a:off x="8094663" y="4513580"/>
            <a:ext cx="15367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204" name="文本框 37"/>
          <p:cNvSpPr txBox="1"/>
          <p:nvPr/>
        </p:nvSpPr>
        <p:spPr>
          <a:xfrm>
            <a:off x="8094663" y="4519930"/>
            <a:ext cx="15827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切换成造型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904480" y="2673350"/>
            <a:ext cx="838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矩形 38"/>
          <p:cNvSpPr/>
          <p:nvPr/>
        </p:nvSpPr>
        <p:spPr>
          <a:xfrm>
            <a:off x="7582218" y="4718050"/>
            <a:ext cx="1770063" cy="395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" name="矩形 36"/>
          <p:cNvSpPr/>
          <p:nvPr/>
        </p:nvSpPr>
        <p:spPr>
          <a:xfrm>
            <a:off x="7582218" y="4237038"/>
            <a:ext cx="2149475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" name="矩形 34"/>
          <p:cNvSpPr/>
          <p:nvPr/>
        </p:nvSpPr>
        <p:spPr>
          <a:xfrm>
            <a:off x="7582218" y="3529013"/>
            <a:ext cx="2005013" cy="658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894080" y="5264150"/>
            <a:ext cx="1066800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046480" y="4349750"/>
            <a:ext cx="2590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/>
        </p:nvSpPr>
        <p:spPr>
          <a:xfrm>
            <a:off x="1656080" y="3636963"/>
            <a:ext cx="1295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820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" y="1517650"/>
            <a:ext cx="2738438" cy="2119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843020" y="1174750"/>
            <a:ext cx="4492625" cy="10147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蝙蝠在屏幕里会向随机位置飞来飞去，飞的过程中如果被猫猫侠刺到，说</a:t>
            </a:r>
            <a:r>
              <a:rPr lang="en-US" altLang="zh-CN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猫猫侠好厉害</a:t>
            </a:r>
            <a:r>
              <a:rPr lang="en-US" altLang="zh-CN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然后隐藏消失。</a:t>
            </a:r>
            <a:endParaRPr lang="zh-CN" altLang="en-US" sz="2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205" name="文本框 3"/>
          <p:cNvSpPr txBox="1"/>
          <p:nvPr/>
        </p:nvSpPr>
        <p:spPr>
          <a:xfrm>
            <a:off x="1708468" y="3636963"/>
            <a:ext cx="1616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5" name="下箭头 4"/>
          <p:cNvSpPr/>
          <p:nvPr/>
        </p:nvSpPr>
        <p:spPr>
          <a:xfrm>
            <a:off x="2189480" y="404495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07" name="文本框 5"/>
          <p:cNvSpPr txBox="1"/>
          <p:nvPr/>
        </p:nvSpPr>
        <p:spPr>
          <a:xfrm>
            <a:off x="1040130" y="4349750"/>
            <a:ext cx="280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秒内移动到随机位置</a:t>
            </a:r>
          </a:p>
        </p:txBody>
      </p:sp>
      <p:sp>
        <p:nvSpPr>
          <p:cNvPr id="7" name="下箭头 6"/>
          <p:cNvSpPr/>
          <p:nvPr/>
        </p:nvSpPr>
        <p:spPr>
          <a:xfrm>
            <a:off x="2189480" y="48069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左箭头 3"/>
          <p:cNvSpPr/>
          <p:nvPr/>
        </p:nvSpPr>
        <p:spPr>
          <a:xfrm>
            <a:off x="894080" y="5002213"/>
            <a:ext cx="1295400" cy="261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上箭头 8"/>
          <p:cNvSpPr/>
          <p:nvPr/>
        </p:nvSpPr>
        <p:spPr>
          <a:xfrm>
            <a:off x="811530" y="4152900"/>
            <a:ext cx="2286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右箭头 17"/>
          <p:cNvSpPr/>
          <p:nvPr/>
        </p:nvSpPr>
        <p:spPr>
          <a:xfrm>
            <a:off x="1046480" y="4005263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12" name="文本框 10"/>
          <p:cNvSpPr txBox="1"/>
          <p:nvPr/>
        </p:nvSpPr>
        <p:spPr>
          <a:xfrm>
            <a:off x="894080" y="5264150"/>
            <a:ext cx="12382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31" name="矩形 30"/>
          <p:cNvSpPr/>
          <p:nvPr/>
        </p:nvSpPr>
        <p:spPr>
          <a:xfrm>
            <a:off x="5313680" y="4989513"/>
            <a:ext cx="1482725" cy="433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30" name="矩形 29"/>
          <p:cNvSpPr/>
          <p:nvPr/>
        </p:nvSpPr>
        <p:spPr>
          <a:xfrm>
            <a:off x="4891405" y="3998913"/>
            <a:ext cx="1979613" cy="44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5115243" y="3008313"/>
            <a:ext cx="1419225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8216" name="文本框 17"/>
          <p:cNvSpPr txBox="1"/>
          <p:nvPr/>
        </p:nvSpPr>
        <p:spPr>
          <a:xfrm>
            <a:off x="5115243" y="3008313"/>
            <a:ext cx="18621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19" name="下箭头 18"/>
          <p:cNvSpPr/>
          <p:nvPr/>
        </p:nvSpPr>
        <p:spPr>
          <a:xfrm>
            <a:off x="5824855" y="3541713"/>
            <a:ext cx="244475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8218" name="文本框 19"/>
          <p:cNvSpPr txBox="1"/>
          <p:nvPr/>
        </p:nvSpPr>
        <p:spPr>
          <a:xfrm>
            <a:off x="4846955" y="4044950"/>
            <a:ext cx="241935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切换下一个造型</a:t>
            </a:r>
          </a:p>
        </p:txBody>
      </p:sp>
      <p:sp>
        <p:nvSpPr>
          <p:cNvPr id="21" name="下箭头 20"/>
          <p:cNvSpPr/>
          <p:nvPr/>
        </p:nvSpPr>
        <p:spPr>
          <a:xfrm>
            <a:off x="5805805" y="4532313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8220" name="文本框 21"/>
          <p:cNvSpPr txBox="1"/>
          <p:nvPr/>
        </p:nvSpPr>
        <p:spPr>
          <a:xfrm>
            <a:off x="5185093" y="5024438"/>
            <a:ext cx="1611312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等待时间</a:t>
            </a:r>
          </a:p>
        </p:txBody>
      </p:sp>
      <p:sp>
        <p:nvSpPr>
          <p:cNvPr id="23" name="下箭头 22"/>
          <p:cNvSpPr/>
          <p:nvPr/>
        </p:nvSpPr>
        <p:spPr>
          <a:xfrm>
            <a:off x="5882005" y="5522913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/>
          </a:p>
        </p:txBody>
      </p:sp>
      <p:sp>
        <p:nvSpPr>
          <p:cNvPr id="24" name="左箭头 23"/>
          <p:cNvSpPr/>
          <p:nvPr/>
        </p:nvSpPr>
        <p:spPr>
          <a:xfrm>
            <a:off x="4815205" y="5675313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/>
          </a:p>
        </p:txBody>
      </p:sp>
      <p:sp>
        <p:nvSpPr>
          <p:cNvPr id="25" name="上箭头 24"/>
          <p:cNvSpPr/>
          <p:nvPr/>
        </p:nvSpPr>
        <p:spPr>
          <a:xfrm>
            <a:off x="4434205" y="3654425"/>
            <a:ext cx="233363" cy="2033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26" name="右箭头 25"/>
          <p:cNvSpPr/>
          <p:nvPr/>
        </p:nvSpPr>
        <p:spPr>
          <a:xfrm>
            <a:off x="4815205" y="36195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4084955" y="4044950"/>
            <a:ext cx="349250" cy="1252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8226" name="文本框 27"/>
          <p:cNvSpPr txBox="1"/>
          <p:nvPr/>
        </p:nvSpPr>
        <p:spPr>
          <a:xfrm>
            <a:off x="4084955" y="3986213"/>
            <a:ext cx="571500" cy="1322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4555" y="5845810"/>
            <a:ext cx="2528570" cy="8299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noProof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蝙蝠在屏幕里飞行</a:t>
            </a:r>
            <a:endParaRPr lang="zh-CN" altLang="en-US" sz="2400" b="1" noProof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28" name="文本框 15"/>
          <p:cNvSpPr txBox="1"/>
          <p:nvPr/>
        </p:nvSpPr>
        <p:spPr>
          <a:xfrm>
            <a:off x="4169093" y="6110288"/>
            <a:ext cx="25384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蝙蝠挥动翅膀</a:t>
            </a:r>
          </a:p>
        </p:txBody>
      </p:sp>
      <p:sp>
        <p:nvSpPr>
          <p:cNvPr id="28" name="矩形 27"/>
          <p:cNvSpPr/>
          <p:nvPr/>
        </p:nvSpPr>
        <p:spPr>
          <a:xfrm>
            <a:off x="7658418" y="2049463"/>
            <a:ext cx="1295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30" name="文本框 31"/>
          <p:cNvSpPr txBox="1"/>
          <p:nvPr/>
        </p:nvSpPr>
        <p:spPr>
          <a:xfrm>
            <a:off x="7658418" y="2049463"/>
            <a:ext cx="16176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33" name="下箭头 32"/>
          <p:cNvSpPr/>
          <p:nvPr/>
        </p:nvSpPr>
        <p:spPr>
          <a:xfrm>
            <a:off x="8169593" y="30861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32" name="文本框 33"/>
          <p:cNvSpPr txBox="1"/>
          <p:nvPr/>
        </p:nvSpPr>
        <p:spPr>
          <a:xfrm>
            <a:off x="7636193" y="3541713"/>
            <a:ext cx="1951037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如果碰到猫猫侠的武器，那么</a:t>
            </a:r>
          </a:p>
        </p:txBody>
      </p:sp>
      <p:sp>
        <p:nvSpPr>
          <p:cNvPr id="8234" name="文本框 37"/>
          <p:cNvSpPr txBox="1"/>
          <p:nvPr/>
        </p:nvSpPr>
        <p:spPr>
          <a:xfrm>
            <a:off x="7569518" y="4745038"/>
            <a:ext cx="17827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隐藏</a:t>
            </a:r>
          </a:p>
        </p:txBody>
      </p:sp>
      <p:sp>
        <p:nvSpPr>
          <p:cNvPr id="40" name="下箭头 39"/>
          <p:cNvSpPr/>
          <p:nvPr/>
        </p:nvSpPr>
        <p:spPr>
          <a:xfrm>
            <a:off x="8209280" y="518795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左箭头 40"/>
          <p:cNvSpPr/>
          <p:nvPr/>
        </p:nvSpPr>
        <p:spPr>
          <a:xfrm>
            <a:off x="7371080" y="556895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上箭头 41"/>
          <p:cNvSpPr/>
          <p:nvPr/>
        </p:nvSpPr>
        <p:spPr>
          <a:xfrm>
            <a:off x="7218680" y="3206750"/>
            <a:ext cx="228600" cy="243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右箭头 42"/>
          <p:cNvSpPr/>
          <p:nvPr/>
        </p:nvSpPr>
        <p:spPr>
          <a:xfrm>
            <a:off x="7523480" y="31623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4" name="矩形 43"/>
          <p:cNvSpPr/>
          <p:nvPr/>
        </p:nvSpPr>
        <p:spPr>
          <a:xfrm>
            <a:off x="7083743" y="5845175"/>
            <a:ext cx="1077913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40" name="文本框 44"/>
          <p:cNvSpPr txBox="1"/>
          <p:nvPr/>
        </p:nvSpPr>
        <p:spPr>
          <a:xfrm>
            <a:off x="7083743" y="5845175"/>
            <a:ext cx="12525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32" name="下箭头 31"/>
          <p:cNvSpPr/>
          <p:nvPr/>
        </p:nvSpPr>
        <p:spPr>
          <a:xfrm>
            <a:off x="8169593" y="2430463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43" name="文本框 3"/>
          <p:cNvSpPr txBox="1"/>
          <p:nvPr/>
        </p:nvSpPr>
        <p:spPr>
          <a:xfrm>
            <a:off x="7787005" y="2659063"/>
            <a:ext cx="1038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显示</a:t>
            </a:r>
          </a:p>
        </p:txBody>
      </p:sp>
      <p:sp>
        <p:nvSpPr>
          <p:cNvPr id="8241" name="文本框 45"/>
          <p:cNvSpPr txBox="1"/>
          <p:nvPr/>
        </p:nvSpPr>
        <p:spPr>
          <a:xfrm>
            <a:off x="8651875" y="5613718"/>
            <a:ext cx="2889250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蝙蝠如果抓住蝴蝶淘淘，游戏结束</a:t>
            </a:r>
          </a:p>
        </p:txBody>
      </p:sp>
      <p:sp>
        <p:nvSpPr>
          <p:cNvPr id="8233" name="文本框 35"/>
          <p:cNvSpPr txBox="1"/>
          <p:nvPr/>
        </p:nvSpPr>
        <p:spPr>
          <a:xfrm>
            <a:off x="7486015" y="4281488"/>
            <a:ext cx="23431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r>
              <a:rPr lang="zh-CN" altLang="en-US" b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猫猫侠好厉害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0.3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307</Words>
  <Application>Microsoft Office PowerPoint</Application>
  <PresentationFormat>宽屏</PresentationFormat>
  <Paragraphs>50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370</cp:revision>
  <cp:lastPrinted>2018-10-24T16:00:00Z</cp:lastPrinted>
  <dcterms:created xsi:type="dcterms:W3CDTF">2018-10-24T16:00:00Z</dcterms:created>
  <dcterms:modified xsi:type="dcterms:W3CDTF">2023-03-29T10:47:16Z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A722B4B7E8034707819D67590DFD670B</vt:lpwstr>
  </property>
</Properties>
</file>