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6"/>
  </p:notesMasterIdLst>
  <p:sldIdLst>
    <p:sldId id="464" r:id="rId2"/>
    <p:sldId id="465" r:id="rId3"/>
    <p:sldId id="302" r:id="rId4"/>
    <p:sldId id="339" r:id="rId5"/>
    <p:sldId id="404" r:id="rId6"/>
    <p:sldId id="386" r:id="rId7"/>
    <p:sldId id="466" r:id="rId8"/>
    <p:sldId id="467" r:id="rId9"/>
    <p:sldId id="389" r:id="rId10"/>
    <p:sldId id="431" r:id="rId11"/>
    <p:sldId id="390" r:id="rId12"/>
    <p:sldId id="438" r:id="rId13"/>
    <p:sldId id="439" r:id="rId14"/>
    <p:sldId id="39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8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12">
          <p15:clr>
            <a:srgbClr val="A4A3A4"/>
          </p15:clr>
        </p15:guide>
        <p15:guide id="4" orient="horz" pos="3928">
          <p15:clr>
            <a:srgbClr val="A4A3A4"/>
          </p15:clr>
        </p15:guide>
        <p15:guide id="5" orient="horz" pos="3864">
          <p15:clr>
            <a:srgbClr val="A4A3A4"/>
          </p15:clr>
        </p15:guide>
        <p15:guide id="6" pos="3840">
          <p15:clr>
            <a:srgbClr val="A4A3A4"/>
          </p15:clr>
        </p15:guide>
        <p15:guide id="7" pos="4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E7D16"/>
    <a:srgbClr val="00B0F0"/>
    <a:srgbClr val="FFC000"/>
    <a:srgbClr val="FFC108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2" autoAdjust="0"/>
    <p:restoredTop sz="87889" autoAdjust="0"/>
  </p:normalViewPr>
  <p:slideViewPr>
    <p:cSldViewPr snapToGrid="0">
      <p:cViewPr varScale="1">
        <p:scale>
          <a:sx n="86" d="100"/>
          <a:sy n="86" d="100"/>
        </p:scale>
        <p:origin x="346" y="58"/>
      </p:cViewPr>
      <p:guideLst>
        <p:guide orient="horz" pos="2288"/>
        <p:guide orient="horz" pos="648"/>
        <p:guide orient="horz" pos="712"/>
        <p:guide orient="horz" pos="3928"/>
        <p:guide orient="horz" pos="3864"/>
        <p:guide pos="3840"/>
        <p:guide pos="4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2023/3/29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microsoft.com/office/2007/relationships/hdphoto" Target="../media/hdphoto6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microsoft.com/office/2007/relationships/hdphoto" Target="../media/hdphoto3.wdp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5" Type="http://schemas.openxmlformats.org/officeDocument/2006/relationships/image" Target="../media/image26.png"/><Relationship Id="rId10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GIF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66519" y="4784083"/>
            <a:ext cx="46805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13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课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魔术表演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F062AD-3276-F224-3C36-7885F20B6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468" y="310326"/>
            <a:ext cx="5954835" cy="35914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606968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：物品的变化，是通过增加角色来实现的，对吗？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594509" y="5339080"/>
            <a:ext cx="684311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错误，是通过新增角色的造型，并对造型进行切换实现的。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rcRect r="18186" b="33884"/>
          <a:stretch>
            <a:fillRect/>
          </a:stretch>
        </p:blipFill>
        <p:spPr>
          <a:xfrm>
            <a:off x="4865370" y="2005330"/>
            <a:ext cx="4176395" cy="31216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37338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3030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0220" y="1459708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(1)</a:t>
            </a:r>
            <a:endParaRPr lang="zh-CN" altLang="en-US" sz="2000" b="1" dirty="0"/>
          </a:p>
        </p:txBody>
      </p:sp>
      <p:sp>
        <p:nvSpPr>
          <p:cNvPr id="6" name="文本框 5"/>
          <p:cNvSpPr txBox="1"/>
          <p:nvPr/>
        </p:nvSpPr>
        <p:spPr>
          <a:xfrm>
            <a:off x="4380220" y="406036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(2)</a:t>
            </a:r>
            <a:endParaRPr lang="zh-CN" altLang="en-US" sz="2000" b="1" dirty="0"/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5065" y="1351280"/>
            <a:ext cx="1459230" cy="8629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707927" y="2433936"/>
            <a:ext cx="617233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在（  ）之前一直等待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脚本需要和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侦测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中相同形状的脚本结合使用。其意义在于当运行到该脚本时程序会一直等待，直到达到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侦测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的触发条件，才会运行下面的脚本。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165" y="1396365"/>
            <a:ext cx="2746375" cy="7727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rcRect l="8062" t="4654" r="10322" b="62675"/>
          <a:stretch>
            <a:fillRect/>
          </a:stretch>
        </p:blipFill>
        <p:spPr>
          <a:xfrm>
            <a:off x="5005705" y="4060190"/>
            <a:ext cx="1902460" cy="7854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rcRect l="11114" t="54089" r="12745" b="15725"/>
          <a:stretch>
            <a:fillRect/>
          </a:stretch>
        </p:blipFill>
        <p:spPr>
          <a:xfrm>
            <a:off x="7247890" y="4060190"/>
            <a:ext cx="1704975" cy="69723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785397" y="5227301"/>
            <a:ext cx="6172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“</a:t>
            </a:r>
            <a:r>
              <a:rPr lang="zh-CN" altLang="en-US" sz="1600" dirty="0"/>
              <a:t>左、右旋转</a:t>
            </a:r>
            <a:r>
              <a:rPr lang="en-US" altLang="zh-CN" sz="1600" dirty="0"/>
              <a:t>”</a:t>
            </a:r>
            <a:r>
              <a:rPr lang="zh-CN" altLang="en-US" sz="1600" dirty="0"/>
              <a:t>脚本，可以使角色以某个圆心进行指定度数的旋转。</a:t>
            </a:r>
          </a:p>
          <a:p>
            <a:r>
              <a:rPr lang="zh-CN" altLang="en-US" sz="1600" dirty="0"/>
              <a:t>度数可以自己填写。圆心的位置也可以根据需求调整哦。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78313" y="1120775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8115300" y="1393958"/>
            <a:ext cx="305752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明明同学给魔术帽编程，魔术帽的旋转并不能使物品整体出现，请问他错在哪里？（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69200" y="4022558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A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69200" y="455199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B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9200" y="508144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69200" y="5610880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D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4574814" y="3981153"/>
            <a:ext cx="670278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9"/>
          <p:cNvSpPr txBox="1"/>
          <p:nvPr/>
        </p:nvSpPr>
        <p:spPr>
          <a:xfrm>
            <a:off x="5208905" y="4114800"/>
            <a:ext cx="405892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魔术帽不想让物品出现，所以把它盖住了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208802" y="4669473"/>
            <a:ext cx="351056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物品的位置摆放不正确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208802" y="5167293"/>
            <a:ext cx="4925798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魔术帽旋转的圆心位置不正确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5208905" y="5702935"/>
            <a:ext cx="412877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rgbClr val="EE7D1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魔术帽的位置摆放不合理，把物品遮挡住了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 descr="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155" y="1393825"/>
            <a:ext cx="3241040" cy="2164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23449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5539740" y="2783256"/>
            <a:ext cx="5723346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角色的转动是以某个位置为圆心转动的，当圆心的位置不正确，旋转的效果自然会打大折扣咯。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rgbClr val="ED7D31"/>
                </a:solidFill>
              </a:rPr>
              <a:t>C</a:t>
            </a:r>
            <a:endParaRPr lang="zh-CN" altLang="en-US" sz="2800" b="1" dirty="0">
              <a:solidFill>
                <a:srgbClr val="ED7D31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5" y="3608070"/>
            <a:ext cx="3057525" cy="2315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3" name="同心圆 2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4" name="空心弧 3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7" name="同心圆 6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8" name="空心弧 7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11" name="同心圆 10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2" name="空心弧 11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15" name="同心圆 14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6" name="空心弧 15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531620" y="1684020"/>
            <a:ext cx="897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神奇的魔术表演，按下空格键，魔术帽就可以变化出不同的东西出来，通过切换造型来完成这个魔术。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531610" y="2693132"/>
            <a:ext cx="882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音量设定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播放录音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”等脚本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531610" y="3657881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等待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、“</a:t>
            </a:r>
            <a:r>
              <a:rPr lang="zh-CN" altLang="en-US" sz="2000" b="1" dirty="0">
                <a:solidFill>
                  <a:srgbClr val="F5821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旋转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等新脚本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531610" y="4622629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/>
          <p:cNvGrpSpPr/>
          <p:nvPr/>
        </p:nvGrpSpPr>
        <p:grpSpPr>
          <a:xfrm>
            <a:off x="850391" y="3836346"/>
            <a:ext cx="1901953" cy="477961"/>
            <a:chOff x="850391" y="3836346"/>
            <a:chExt cx="1901953" cy="477961"/>
          </a:xfrm>
        </p:grpSpPr>
        <p:grpSp>
          <p:nvGrpSpPr>
            <p:cNvPr id="2" name="组合 1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11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" name="组合 4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/>
              </a:p>
            </p:txBody>
          </p:sp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1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2235" y="3649980"/>
            <a:ext cx="1550035" cy="9163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09908" y="3670617"/>
            <a:ext cx="1817370" cy="9036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67614" y="4525865"/>
            <a:ext cx="2225675" cy="11391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9605" y="3649980"/>
            <a:ext cx="4282440" cy="94488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42" b="93878" l="6098" r="92988">
                        <a14:foregroundMark x1="72256" y1="44898" x2="72256" y2="448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587" y="1646242"/>
            <a:ext cx="2295526" cy="102878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0534" y1="40385" x2="30534" y2="40385"/>
                        <a14:foregroundMark x1="30534" y1="48077" x2="30534" y2="48077"/>
                        <a14:foregroundMark x1="38931" y1="46154" x2="38931" y2="46154"/>
                        <a14:foregroundMark x1="50382" y1="40385" x2="50382" y2="40385"/>
                        <a14:foregroundMark x1="48092" y1="43269" x2="48092" y2="43269"/>
                        <a14:foregroundMark x1="45802" y1="48077" x2="45802" y2="48077"/>
                        <a14:foregroundMark x1="43511" y1="44231" x2="43511" y2="4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82" y="1636716"/>
            <a:ext cx="1295997" cy="102888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1092" y1="47000" x2="31092" y2="47000"/>
                        <a14:foregroundMark x1="34454" y1="45000" x2="34454" y2="45000"/>
                        <a14:foregroundMark x1="46218" y1="43000" x2="46218" y2="43000"/>
                        <a14:foregroundMark x1="46218" y1="48000" x2="46218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433" y="1627285"/>
            <a:ext cx="1133475" cy="9525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88158" l="1502" r="95195">
                        <a14:foregroundMark x1="28829" y1="48684" x2="28829" y2="48684"/>
                        <a14:foregroundMark x1="21021" y1="46053" x2="21021" y2="46053"/>
                        <a14:foregroundMark x1="26126" y1="39474" x2="26126" y2="39474"/>
                        <a14:foregroundMark x1="84384" y1="50000" x2="84384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177" y="1741585"/>
            <a:ext cx="3171825" cy="72390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400" b="91200" l="5394" r="95436">
                        <a14:foregroundMark x1="66390" y1="55200" x2="66390" y2="55200"/>
                        <a14:foregroundMark x1="65975" y1="49600" x2="65975" y2="49600"/>
                        <a14:foregroundMark x1="60166" y1="52800" x2="60166" y2="52800"/>
                        <a14:foregroundMark x1="63900" y1="61600" x2="63900" y2="61600"/>
                        <a14:foregroundMark x1="35270" y1="54400" x2="35270" y2="54400"/>
                        <a14:foregroundMark x1="48548" y1="52800" x2="48548" y2="52800"/>
                        <a14:foregroundMark x1="36100" y1="50400" x2="36100" y2="50400"/>
                        <a14:foregroundMark x1="29876" y1="56800" x2="29876" y2="5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14" y="1472716"/>
            <a:ext cx="2295525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本节课用到的背景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49667" y="4554541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魔术表演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1846" y="1565397"/>
            <a:ext cx="1071880" cy="17278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6229" y="1898023"/>
            <a:ext cx="1052830" cy="11804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92076" y="2163445"/>
            <a:ext cx="919480" cy="7442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43620" y="2220595"/>
            <a:ext cx="632460" cy="6096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5651" y="2144077"/>
            <a:ext cx="739140" cy="762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83635" y="2163445"/>
            <a:ext cx="822960" cy="7239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65073" y="4506890"/>
            <a:ext cx="1661854" cy="1244652"/>
          </a:xfrm>
          <a:prstGeom prst="rect">
            <a:avLst/>
          </a:prstGeom>
        </p:spPr>
      </p:pic>
      <p:pic>
        <p:nvPicPr>
          <p:cNvPr id="16" name="图片 15" descr="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9140" y="1934845"/>
            <a:ext cx="3395345" cy="2513330"/>
          </a:xfrm>
          <a:prstGeom prst="rect">
            <a:avLst/>
          </a:prstGeom>
        </p:spPr>
      </p:pic>
      <p:sp>
        <p:nvSpPr>
          <p:cNvPr id="17" name="Text Box 9"/>
          <p:cNvSpPr txBox="1"/>
          <p:nvPr/>
        </p:nvSpPr>
        <p:spPr>
          <a:xfrm>
            <a:off x="4532532" y="3161595"/>
            <a:ext cx="1303828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Wizard2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Box 9"/>
          <p:cNvSpPr txBox="1"/>
          <p:nvPr/>
        </p:nvSpPr>
        <p:spPr>
          <a:xfrm>
            <a:off x="5732519" y="3192994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Wizard Hat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9"/>
          <p:cNvSpPr txBox="1"/>
          <p:nvPr/>
        </p:nvSpPr>
        <p:spPr>
          <a:xfrm>
            <a:off x="7096073" y="3192994"/>
            <a:ext cx="1664867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Watermelon-c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Box 9"/>
          <p:cNvSpPr txBox="1"/>
          <p:nvPr/>
        </p:nvSpPr>
        <p:spPr>
          <a:xfrm>
            <a:off x="9513734" y="3192994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Banannas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Box 9"/>
          <p:cNvSpPr txBox="1"/>
          <p:nvPr/>
        </p:nvSpPr>
        <p:spPr>
          <a:xfrm>
            <a:off x="10394356" y="3192994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Apple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9"/>
          <p:cNvSpPr txBox="1"/>
          <p:nvPr/>
        </p:nvSpPr>
        <p:spPr>
          <a:xfrm>
            <a:off x="8318422" y="3192994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Orange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Box 9"/>
          <p:cNvSpPr txBox="1"/>
          <p:nvPr/>
        </p:nvSpPr>
        <p:spPr>
          <a:xfrm>
            <a:off x="5374553" y="5840768"/>
            <a:ext cx="1442894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Space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17" grpId="0"/>
      <p:bldP spid="18" grpId="0"/>
      <p:bldP spid="19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 Box 9"/>
          <p:cNvSpPr txBox="1"/>
          <p:nvPr/>
        </p:nvSpPr>
        <p:spPr>
          <a:xfrm>
            <a:off x="4819015" y="1365250"/>
            <a:ext cx="63284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大家看过魔术表演吗？分享一下你印象最深刻的魔术吧。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015" y="2599055"/>
            <a:ext cx="63284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今天的魔术表演，你看到了什么在变化？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除了这些水果，还有什么可以变一变？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015" y="5066665"/>
            <a:ext cx="51606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怎样还能让魔术表演的效果更棒呢？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西瓜、苹果、香蕉、桔子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角色中好玩的物品都可以试一试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随着魔术帽的开合，魔术师的动作也一起变化。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1049667" y="4554541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魔术表演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 descr="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13" y="1906621"/>
            <a:ext cx="3462862" cy="25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微信图片_202108191804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5090"/>
            <a:ext cx="2602230" cy="998220"/>
          </a:xfrm>
          <a:prstGeom prst="rect">
            <a:avLst/>
          </a:prstGeom>
        </p:spPr>
      </p:pic>
      <p:sp>
        <p:nvSpPr>
          <p:cNvPr id="8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魔术帽的程序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180705" y="2776220"/>
            <a:ext cx="27051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1</a:t>
            </a:r>
            <a:r>
              <a:rPr lang="zh-CN" altLang="en-US"/>
              <a:t>、调整魔术帽中心点位置，让魔术帽能够围绕左下角的点进行旋转。</a:t>
            </a:r>
          </a:p>
          <a:p>
            <a:pPr algn="l"/>
            <a:r>
              <a:rPr lang="en-US" altLang="zh-CN"/>
              <a:t>2</a:t>
            </a:r>
            <a:r>
              <a:rPr lang="zh-CN" altLang="en-US"/>
              <a:t>、使用</a:t>
            </a:r>
            <a:r>
              <a: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在（   ）之前一直等待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模块，实现触发某一条件，魔术帽才会旋转。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在打开和关闭之间加入间隔时间，以避免连续触发导致效果失效。</a:t>
            </a:r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b="23338"/>
          <a:stretch>
            <a:fillRect/>
          </a:stretch>
        </p:blipFill>
        <p:spPr>
          <a:xfrm>
            <a:off x="406400" y="1583690"/>
            <a:ext cx="1788795" cy="1494155"/>
          </a:xfrm>
          <a:prstGeom prst="rect">
            <a:avLst/>
          </a:prstGeom>
        </p:spPr>
      </p:pic>
      <p:sp>
        <p:nvSpPr>
          <p:cNvPr id="7179" name="文本框 4"/>
          <p:cNvSpPr txBox="1"/>
          <p:nvPr/>
        </p:nvSpPr>
        <p:spPr>
          <a:xfrm>
            <a:off x="4920933" y="1725930"/>
            <a:ext cx="1165225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绿旗开始</a:t>
            </a:r>
          </a:p>
        </p:txBody>
      </p:sp>
      <p:sp>
        <p:nvSpPr>
          <p:cNvPr id="18" name="下箭头 17"/>
          <p:cNvSpPr/>
          <p:nvPr/>
        </p:nvSpPr>
        <p:spPr>
          <a:xfrm>
            <a:off x="5389245" y="2106295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文本框 18"/>
          <p:cNvSpPr txBox="1"/>
          <p:nvPr/>
        </p:nvSpPr>
        <p:spPr>
          <a:xfrm>
            <a:off x="4885690" y="3014980"/>
            <a:ext cx="241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左转（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r>
              <a:rPr lang="zh-CN">
                <a:solidFill>
                  <a:srgbClr val="FF0000"/>
                </a:solidFill>
              </a:rPr>
              <a:t>度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21" name="下箭头 20"/>
          <p:cNvSpPr/>
          <p:nvPr/>
        </p:nvSpPr>
        <p:spPr>
          <a:xfrm>
            <a:off x="5410835" y="272605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下箭头 21"/>
          <p:cNvSpPr/>
          <p:nvPr/>
        </p:nvSpPr>
        <p:spPr>
          <a:xfrm>
            <a:off x="5410835" y="400748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左箭头 22"/>
          <p:cNvSpPr/>
          <p:nvPr/>
        </p:nvSpPr>
        <p:spPr>
          <a:xfrm>
            <a:off x="4133850" y="6544310"/>
            <a:ext cx="1143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" name="上箭头 24"/>
          <p:cNvSpPr/>
          <p:nvPr/>
        </p:nvSpPr>
        <p:spPr>
          <a:xfrm>
            <a:off x="3944620" y="2113280"/>
            <a:ext cx="283210" cy="444690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" name="右箭头 25"/>
          <p:cNvSpPr/>
          <p:nvPr/>
        </p:nvSpPr>
        <p:spPr>
          <a:xfrm>
            <a:off x="4286250" y="2080260"/>
            <a:ext cx="990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文本框 26"/>
          <p:cNvSpPr txBox="1"/>
          <p:nvPr/>
        </p:nvSpPr>
        <p:spPr>
          <a:xfrm>
            <a:off x="3426460" y="3675380"/>
            <a:ext cx="459740" cy="10541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重复执行</a:t>
            </a:r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4434840" y="2370455"/>
            <a:ext cx="2378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等待，直至按下</a:t>
            </a:r>
            <a:r>
              <a:rPr lang="en-US" altLang="zh-CN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(  )</a:t>
            </a:r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键</a:t>
            </a:r>
          </a:p>
        </p:txBody>
      </p:sp>
      <p:sp>
        <p:nvSpPr>
          <p:cNvPr id="29" name="下箭头 28"/>
          <p:cNvSpPr/>
          <p:nvPr/>
        </p:nvSpPr>
        <p:spPr>
          <a:xfrm>
            <a:off x="5410835" y="332359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0" name="下箭头 29"/>
          <p:cNvSpPr/>
          <p:nvPr/>
        </p:nvSpPr>
        <p:spPr>
          <a:xfrm>
            <a:off x="5410835" y="467233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3" name="文本框 32"/>
          <p:cNvSpPr txBox="1"/>
          <p:nvPr/>
        </p:nvSpPr>
        <p:spPr>
          <a:xfrm>
            <a:off x="4927600" y="4309110"/>
            <a:ext cx="241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FF0000"/>
                </a:solidFill>
              </a:rPr>
              <a:t>等待（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）秒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921250" y="3625850"/>
            <a:ext cx="241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FF0000"/>
                </a:solidFill>
              </a:rPr>
              <a:t>广播</a:t>
            </a:r>
            <a:r>
              <a:rPr lang="zh-CN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消息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921250" y="6191885"/>
            <a:ext cx="241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solidFill>
                  <a:srgbClr val="FF0000"/>
                </a:solidFill>
              </a:rPr>
              <a:t>等待（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）秒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455795" y="4992370"/>
            <a:ext cx="2378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等待，直至按下</a:t>
            </a:r>
            <a:r>
              <a:rPr lang="en-US" altLang="zh-CN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(  )</a:t>
            </a:r>
            <a:r>
              <a:rPr lang="zh-CN" altLang="en-US">
                <a:solidFill>
                  <a:schemeClr val="accent2">
                    <a:lumMod val="60000"/>
                    <a:lumOff val="40000"/>
                  </a:schemeClr>
                </a:solidFill>
                <a:sym typeface="+mn-ea"/>
              </a:rPr>
              <a:t>键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885690" y="5628005"/>
            <a:ext cx="2419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右转（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  <a:r>
              <a:rPr lang="zh-CN" altLang="en-US">
                <a:solidFill>
                  <a:srgbClr val="FF0000"/>
                </a:solidFill>
              </a:rPr>
              <a:t>）</a:t>
            </a:r>
            <a:r>
              <a:rPr lang="zh-CN">
                <a:solidFill>
                  <a:srgbClr val="FF0000"/>
                </a:solidFill>
              </a:rPr>
              <a:t>度</a:t>
            </a:r>
            <a:r>
              <a:rPr lang="en-US" altLang="zh-CN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38" name="下箭头 37"/>
          <p:cNvSpPr/>
          <p:nvPr/>
        </p:nvSpPr>
        <p:spPr>
          <a:xfrm>
            <a:off x="5410835" y="5311140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9" name="下箭头 38"/>
          <p:cNvSpPr/>
          <p:nvPr/>
        </p:nvSpPr>
        <p:spPr>
          <a:xfrm>
            <a:off x="5410835" y="595566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40" name="下箭头 39"/>
          <p:cNvSpPr/>
          <p:nvPr/>
        </p:nvSpPr>
        <p:spPr>
          <a:xfrm>
            <a:off x="5410835" y="6519545"/>
            <a:ext cx="228600" cy="3517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水果的程序</a:t>
            </a:r>
          </a:p>
        </p:txBody>
      </p:sp>
      <p:sp>
        <p:nvSpPr>
          <p:cNvPr id="10" name="文本框 4"/>
          <p:cNvSpPr txBox="1"/>
          <p:nvPr/>
        </p:nvSpPr>
        <p:spPr>
          <a:xfrm>
            <a:off x="7841615" y="3113405"/>
            <a:ext cx="19316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当接收到</a:t>
            </a:r>
            <a:r>
              <a:rPr lang="zh-CN" altLang="en-US" b="1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消息</a:t>
            </a:r>
            <a:endParaRPr lang="en-US" altLang="zh-CN" b="1">
              <a:solidFill>
                <a:srgbClr val="0070C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8512175" y="3554730"/>
            <a:ext cx="228600" cy="4241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5" name="文本框 4"/>
          <p:cNvSpPr txBox="1"/>
          <p:nvPr/>
        </p:nvSpPr>
        <p:spPr>
          <a:xfrm>
            <a:off x="7842885" y="4064635"/>
            <a:ext cx="219964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切换下一个造型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172845" y="2907030"/>
            <a:ext cx="175196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在一个角色中来添加不同的物体形成多种造型，只需要切换下一个造型就可以实现物体的变换。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" y="1517015"/>
            <a:ext cx="933450" cy="8953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280" y="2224405"/>
            <a:ext cx="1847850" cy="4048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24338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464969" y="1424762"/>
            <a:ext cx="606968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：小明按下空格键后，魔法帽没有动静，为什么？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594509" y="5339080"/>
            <a:ext cx="684311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在两次触发之间少了间隔时间，导致连续触发而使效果失效。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5380" y="2160905"/>
            <a:ext cx="2536825" cy="25368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9F9F9">
                  <a:alpha val="100000"/>
                </a:srgbClr>
              </a:clrFrom>
              <a:clrTo>
                <a:srgbClr val="F9F9F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5615" y="1895475"/>
            <a:ext cx="2446655" cy="325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0</TotalTime>
  <Words>611</Words>
  <Application>Microsoft Office PowerPoint</Application>
  <PresentationFormat>宽屏</PresentationFormat>
  <Paragraphs>81</Paragraphs>
  <Slides>14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Adobe Gothic Std B</vt:lpstr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358</cp:revision>
  <cp:lastPrinted>2018-10-24T16:00:00Z</cp:lastPrinted>
  <dcterms:created xsi:type="dcterms:W3CDTF">2018-10-24T16:00:00Z</dcterms:created>
  <dcterms:modified xsi:type="dcterms:W3CDTF">2023-03-29T10:47:42Z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2052-11.1.0.10667</vt:lpwstr>
  </property>
  <property fmtid="{D5CDD505-2E9C-101B-9397-08002B2CF9AE}" pid="4" name="ICV">
    <vt:lpwstr>A722B4B7E8034707819D67590DFD670B</vt:lpwstr>
  </property>
</Properties>
</file>