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463" r:id="rId3"/>
    <p:sldId id="302" r:id="rId4"/>
    <p:sldId id="339" r:id="rId5"/>
    <p:sldId id="385" r:id="rId6"/>
    <p:sldId id="386" r:id="rId7"/>
    <p:sldId id="443" r:id="rId8"/>
    <p:sldId id="444" r:id="rId9"/>
    <p:sldId id="446" r:id="rId10"/>
    <p:sldId id="464" r:id="rId11"/>
    <p:sldId id="389" r:id="rId12"/>
    <p:sldId id="401" r:id="rId13"/>
    <p:sldId id="390" r:id="rId14"/>
    <p:sldId id="391" r:id="rId15"/>
    <p:sldId id="392" r:id="rId16"/>
    <p:sldId id="39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6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EE7D16"/>
    <a:srgbClr val="00B0F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3" autoAdjust="0"/>
    <p:restoredTop sz="95271" autoAdjust="0"/>
  </p:normalViewPr>
  <p:slideViewPr>
    <p:cSldViewPr snapToGrid="0">
      <p:cViewPr varScale="1">
        <p:scale>
          <a:sx n="93" d="100"/>
          <a:sy n="93" d="100"/>
        </p:scale>
        <p:origin x="374" y="72"/>
      </p:cViewPr>
      <p:guideLst>
        <p:guide orient="horz" pos="2284"/>
        <p:guide orient="horz" pos="648"/>
        <p:guide orient="horz" pos="716"/>
        <p:guide orient="horz" pos="3929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0F57547-8D7F-CB69-AA45-24778B8F8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6" y="265158"/>
            <a:ext cx="1981372" cy="8916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56" b="412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57036"/>
          <a:stretch>
            <a:fillRect/>
          </a:stretch>
        </p:blipFill>
        <p:spPr>
          <a:xfrm>
            <a:off x="384374" y="3938319"/>
            <a:ext cx="3498451" cy="2057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2373" y="4281374"/>
            <a:ext cx="2446206" cy="137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第十四课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七彩琴健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91DDF3-BD62-48E8-131C-A411B0A3E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8" y="592747"/>
            <a:ext cx="5394728" cy="3253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15895" y="155702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15" name="下箭头 14"/>
          <p:cNvSpPr/>
          <p:nvPr/>
        </p:nvSpPr>
        <p:spPr>
          <a:xfrm>
            <a:off x="3364865" y="19253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15895" y="2197100"/>
            <a:ext cx="176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换成造型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造型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15895" y="2976245"/>
            <a:ext cx="2263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移到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2855" y="3656965"/>
            <a:ext cx="25888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如果按下（），那么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61615" y="3924935"/>
            <a:ext cx="2112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下个造型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99030" y="4288155"/>
            <a:ext cx="2580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演奏音符（）（）拍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5080" y="4591050"/>
            <a:ext cx="331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换成造型（）造型</a:t>
            </a:r>
          </a:p>
        </p:txBody>
      </p:sp>
      <p:sp>
        <p:nvSpPr>
          <p:cNvPr id="9" name="下箭头 8"/>
          <p:cNvSpPr/>
          <p:nvPr/>
        </p:nvSpPr>
        <p:spPr>
          <a:xfrm>
            <a:off x="3364865" y="256540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3364865" y="335534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364865" y="497268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1261110"/>
            <a:ext cx="855980" cy="2083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0" y="1353185"/>
            <a:ext cx="863600" cy="2056130"/>
          </a:xfrm>
          <a:prstGeom prst="rect">
            <a:avLst/>
          </a:prstGeom>
        </p:spPr>
      </p:pic>
      <p:sp>
        <p:nvSpPr>
          <p:cNvPr id="16" name="Text Box 9"/>
          <p:cNvSpPr txBox="1"/>
          <p:nvPr/>
        </p:nvSpPr>
        <p:spPr>
          <a:xfrm>
            <a:off x="149226" y="3409454"/>
            <a:ext cx="81915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140188" y="3409454"/>
            <a:ext cx="81915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左箭头 19"/>
          <p:cNvSpPr/>
          <p:nvPr/>
        </p:nvSpPr>
        <p:spPr>
          <a:xfrm>
            <a:off x="2399030" y="5116830"/>
            <a:ext cx="875030" cy="151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2164080" y="2837815"/>
            <a:ext cx="214630" cy="22790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 rot="10800000">
            <a:off x="2433955" y="2715260"/>
            <a:ext cx="875030" cy="151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929630" y="1137920"/>
            <a:ext cx="62617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给钢琴按键编程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、使用下个造型的脚本实现钢琴造型的切换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脚本实现使用电脑键盘对于琴键的造型的切换和声音的演奏。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、声音脚本从音符脚本里面进行添加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、循环脚本使得程序不断进行</a:t>
            </a:r>
          </a:p>
          <a:p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4340" y="392493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831455" y="5116830"/>
            <a:ext cx="4284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其他的琴键程序可以使用复制粘贴功能，在粘贴过去后要更改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的数值以及音符的数值。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：明明对钢琴按键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的编程程序如下图所示，请问错在哪里？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027735"/>
            <a:ext cx="67554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仔细观察造型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和造型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，这两个顺序颠倒啦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831" y="1902291"/>
            <a:ext cx="1933439" cy="2936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707" y="1902292"/>
            <a:ext cx="1970745" cy="293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8041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8126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：明明对钢琴按键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编程，那这样的程序会导致什么结果呢？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7353300" y="3086100"/>
            <a:ext cx="379534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什么结果也不会发生，这样的程序同样正确，因为程序是顺序执行的，只有按下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键的时候才会切换别的造型。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80" y="2069385"/>
            <a:ext cx="2442966" cy="363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5033354" y="2381876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演奏音符，可以设置不同的声音和拍数，结合手柄使用，就可以演奏好听的曲子啦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4941571" y="4916194"/>
            <a:ext cx="600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下一个造型和换成某个造型的区别，不同的时候有不同的区别和使用，咱们需要理解，灵活使用</a:t>
            </a:r>
            <a:endParaRPr lang="zh-CN" altLang="en-US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403" y="4060367"/>
            <a:ext cx="1496213" cy="5525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403" y="1458219"/>
            <a:ext cx="1898703" cy="5502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t="-1" r="16883" b="12587"/>
          <a:stretch>
            <a:fillRect/>
          </a:stretch>
        </p:blipFill>
        <p:spPr>
          <a:xfrm>
            <a:off x="6640291" y="4001988"/>
            <a:ext cx="967155" cy="64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574814" y="1393958"/>
            <a:ext cx="65980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明明非常的聪明，用另外一种办法制作了这样的程序，不过有一点小错误，你们错在哪里？（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3476" y="44979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175" y="44979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3476" y="52061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31175" y="52061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8819809" y="4590242"/>
            <a:ext cx="267677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当按下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键后面，换成造型错误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8819809" y="5289505"/>
            <a:ext cx="269909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477" y="2103240"/>
            <a:ext cx="4356224" cy="1912678"/>
          </a:xfrm>
          <a:prstGeom prst="rect">
            <a:avLst/>
          </a:prstGeom>
        </p:spPr>
      </p:pic>
      <p:sp>
        <p:nvSpPr>
          <p:cNvPr id="16" name="Text Box 9"/>
          <p:cNvSpPr txBox="1"/>
          <p:nvPr/>
        </p:nvSpPr>
        <p:spPr>
          <a:xfrm>
            <a:off x="5117828" y="4590242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坐标错误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5117828" y="5298470"/>
            <a:ext cx="31690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小绿旗后面“换成造型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造型” 错误</a:t>
            </a:r>
          </a:p>
        </p:txBody>
      </p:sp>
      <p:sp>
        <p:nvSpPr>
          <p:cNvPr id="22" name="Text Box 9"/>
          <p:cNvSpPr txBox="1"/>
          <p:nvPr/>
        </p:nvSpPr>
        <p:spPr>
          <a:xfrm>
            <a:off x="8819809" y="5289505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实在看不出来老师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9" grpId="0"/>
      <p:bldP spid="21" grpId="0"/>
      <p:bldP spid="16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39" y="2783256"/>
            <a:ext cx="517588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点小绿旗被点击，其实就是一开始的时候要切换到灰色的造型。咱们可以点进去造型区查看。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3681414"/>
            <a:ext cx="3899536" cy="1770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制作钢琴的操控界面，绘制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个按键，不同的按键编写不同的声音，切换手柄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档，演奏好听的音乐。。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28" name="同心圆 27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2" name="同心圆 31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3" name="空心弧 32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1610" y="264370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 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碰到颜色侦测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移到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X/Y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面向什么方向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演奏音符拍数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手柄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档模式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15" name="组合 14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20" name="组合 19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21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12" y="3807775"/>
            <a:ext cx="1823072" cy="673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552" y="3807775"/>
            <a:ext cx="2313488" cy="6704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637" y="1896448"/>
            <a:ext cx="1627505" cy="4984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912" y="1851998"/>
            <a:ext cx="2178685" cy="4991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117" y="1818978"/>
            <a:ext cx="1868805" cy="57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22025"/>
            <a:ext cx="3567979" cy="2975783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5034605" y="5705325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纯白色背景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七彩钢琴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t="1869" b="1414"/>
          <a:stretch>
            <a:fillRect/>
          </a:stretch>
        </p:blipFill>
        <p:spPr>
          <a:xfrm>
            <a:off x="5166343" y="1909189"/>
            <a:ext cx="345724" cy="14522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/>
          <a:srcRect l="14726" r="70447"/>
          <a:stretch>
            <a:fillRect/>
          </a:stretch>
        </p:blipFill>
        <p:spPr>
          <a:xfrm>
            <a:off x="5941917" y="1896938"/>
            <a:ext cx="329185" cy="14767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l="28656" r="56929"/>
          <a:stretch>
            <a:fillRect/>
          </a:stretch>
        </p:blipFill>
        <p:spPr>
          <a:xfrm>
            <a:off x="6700952" y="1896938"/>
            <a:ext cx="320040" cy="147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/>
          <a:srcRect l="42765" r="43232"/>
          <a:stretch>
            <a:fillRect/>
          </a:stretch>
        </p:blipFill>
        <p:spPr>
          <a:xfrm>
            <a:off x="7450842" y="1896938"/>
            <a:ext cx="310896" cy="14767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/>
          <a:srcRect l="55751" r="30246"/>
          <a:stretch>
            <a:fillRect/>
          </a:stretch>
        </p:blipFill>
        <p:spPr>
          <a:xfrm>
            <a:off x="8191588" y="1896938"/>
            <a:ext cx="310896" cy="14767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 l="69798" r="15376"/>
          <a:stretch>
            <a:fillRect/>
          </a:stretch>
        </p:blipFill>
        <p:spPr>
          <a:xfrm>
            <a:off x="8932334" y="1896938"/>
            <a:ext cx="329184" cy="14767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/>
          <a:srcRect l="83432" r="2565"/>
          <a:stretch>
            <a:fillRect/>
          </a:stretch>
        </p:blipFill>
        <p:spPr>
          <a:xfrm>
            <a:off x="9691370" y="1896938"/>
            <a:ext cx="310896" cy="147678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087485" y="4564372"/>
            <a:ext cx="1485369" cy="112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0" y="1365342"/>
            <a:ext cx="53008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这个白黑相间的像什么呢？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0" y="2599063"/>
            <a:ext cx="62724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咱们按下手柄按键，七彩钢琴会有什么变化呢？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发出的音乐有什么区别么？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61714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孩子们有谁学过音乐么？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像咱们的钢琴，有白色和黑色按键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1-7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被按下每一个颜色都不一样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1-7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发出的声音分别是哆啦咪发嗦啦西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看看有谁知道的乐理知识最多吧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22025"/>
            <a:ext cx="3567979" cy="2975783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七彩钢琴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制作七色琴键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绘画七色钢琴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" r="40934"/>
          <a:stretch>
            <a:fillRect/>
          </a:stretch>
        </p:blipFill>
        <p:spPr>
          <a:xfrm>
            <a:off x="1000296" y="2414165"/>
            <a:ext cx="2181054" cy="3021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18" y="2414166"/>
            <a:ext cx="2158034" cy="3021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469" y="2414165"/>
            <a:ext cx="3284442" cy="3021248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1918658" y="5540188"/>
            <a:ext cx="242167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选择长方形工具，设置填充颜色和边框颜色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7602851" y="5540188"/>
            <a:ext cx="242167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画一个长方形，大小宽度合适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5986238" y="4016524"/>
            <a:ext cx="35396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制作七色琴键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写上数字并且填充颜色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8" y="2590799"/>
            <a:ext cx="2846735" cy="25564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170" y="2590799"/>
            <a:ext cx="3247835" cy="25564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760" y="2594655"/>
            <a:ext cx="3251868" cy="2552588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872505" y="3873649"/>
            <a:ext cx="35396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595418" y="3873649"/>
            <a:ext cx="35396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/>
          <p:nvPr/>
        </p:nvSpPr>
        <p:spPr>
          <a:xfrm>
            <a:off x="1066974" y="5442453"/>
            <a:ext cx="26365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选择字体工具，输入数字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312878" y="5442453"/>
            <a:ext cx="144987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选择填充工具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9132403" y="5442453"/>
            <a:ext cx="183087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挑选颜色并填充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制作七色琴键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56587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个钢琴按键的复制与制作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39" y="2519342"/>
            <a:ext cx="5664272" cy="3081178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7017853" y="2597396"/>
            <a:ext cx="1402247" cy="8314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个按键，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2/4/6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是黑色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1/3/5/7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灰色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28" y="4028895"/>
            <a:ext cx="2360176" cy="157162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9656278" y="5261966"/>
            <a:ext cx="140224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种不同颜色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</TotalTime>
  <Words>661</Words>
  <Application>Microsoft Office PowerPoint</Application>
  <PresentationFormat>宽屏</PresentationFormat>
  <Paragraphs>91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Adobe Gothic Std B</vt:lpstr>
      <vt:lpstr>Microsoft JhengHei</vt:lpstr>
      <vt:lpstr>黑体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516</cp:revision>
  <cp:lastPrinted>2018-10-24T16:00:00Z</cp:lastPrinted>
  <dcterms:created xsi:type="dcterms:W3CDTF">2018-10-24T16:00:00Z</dcterms:created>
  <dcterms:modified xsi:type="dcterms:W3CDTF">2023-03-29T10:49:04Z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58C917A1902E43618098B4F0425647BE</vt:lpwstr>
  </property>
  <property fmtid="{D5CDD505-2E9C-101B-9397-08002B2CF9AE}" pid="4" name="KSOProductBuildVer">
    <vt:lpwstr>2052-11.1.0.10700</vt:lpwstr>
  </property>
</Properties>
</file>