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416" r:id="rId2"/>
    <p:sldId id="417" r:id="rId3"/>
    <p:sldId id="302" r:id="rId4"/>
    <p:sldId id="339" r:id="rId5"/>
    <p:sldId id="385" r:id="rId6"/>
    <p:sldId id="386" r:id="rId7"/>
    <p:sldId id="387" r:id="rId8"/>
    <p:sldId id="421" r:id="rId9"/>
    <p:sldId id="419" r:id="rId10"/>
    <p:sldId id="389" r:id="rId11"/>
    <p:sldId id="390" r:id="rId12"/>
    <p:sldId id="402" r:id="rId13"/>
    <p:sldId id="391" r:id="rId14"/>
    <p:sldId id="392" r:id="rId15"/>
    <p:sldId id="393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orient="horz" pos="575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3873">
          <p15:clr>
            <a:srgbClr val="A4A3A4"/>
          </p15:clr>
        </p15:guide>
        <p15:guide id="5" pos="3833">
          <p15:clr>
            <a:srgbClr val="A4A3A4"/>
          </p15:clr>
        </p15:guide>
        <p15:guide id="6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乐学故事" initials="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5250" autoAdjust="0"/>
  </p:normalViewPr>
  <p:slideViewPr>
    <p:cSldViewPr snapToGrid="0">
      <p:cViewPr varScale="1">
        <p:scale>
          <a:sx n="93" d="100"/>
          <a:sy n="93" d="100"/>
        </p:scale>
        <p:origin x="86" y="72"/>
      </p:cViewPr>
      <p:guideLst>
        <p:guide orient="horz" pos="2304"/>
        <p:guide orient="horz" pos="575"/>
        <p:guide orient="horz" pos="712"/>
        <p:guide orient="horz" pos="3873"/>
        <p:guide pos="3833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项目的</a:t>
            </a:r>
            <a:r>
              <a:rPr lang="en-US" altLang="zh-CN" dirty="0"/>
              <a:t>gif</a:t>
            </a:r>
            <a:r>
              <a:rPr lang="zh-CN" altLang="en-US" dirty="0"/>
              <a:t>，用到的角色和背景截图放上去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和孩子们一起去解析整个项目，问答和头脑风暴环节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编程环节，详细步骤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Q</a:t>
            </a:r>
            <a:r>
              <a:rPr lang="zh-CN" altLang="en-US" dirty="0"/>
              <a:t>＆</a:t>
            </a:r>
            <a:r>
              <a:rPr lang="en-US" altLang="zh-CN" dirty="0"/>
              <a:t>A</a:t>
            </a:r>
            <a:r>
              <a:rPr lang="zh-CN" altLang="en-US" dirty="0"/>
              <a:t>，巩固扩展第一部分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知识点回顾，巩固扩展第二部分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源码测试，巩固扩展第三部分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4.wdp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44762" y="5368650"/>
            <a:ext cx="4680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15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五彩画笔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312B2A-7B79-5AAA-58B0-8BB5B0D25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37" y="782595"/>
            <a:ext cx="568554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：只能落笔不能抬笔是为什么呢？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200858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抬笔的程序在重复执行里面，没有在否则里面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6" b="98017" l="8795" r="93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92" y="1768731"/>
            <a:ext cx="292417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落笔和抬笔是我们绘画的重要脚本，一定要牢记哦</a:t>
            </a:r>
            <a:r>
              <a:rPr lang="en-US" altLang="zh-CN" sz="1600" dirty="0"/>
              <a:t>~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4877472" y="4895974"/>
            <a:ext cx="413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这个脚本我们可以选择画笔的颜色，选择好颜色就可以创造五彩斑斓的世界啦</a:t>
            </a:r>
            <a:r>
              <a:rPr lang="en-US" altLang="zh-CN" sz="1600" dirty="0"/>
              <a:t>~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46" y="970452"/>
            <a:ext cx="1908010" cy="13848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775" y1="59302" x2="33775" y2="5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14" y="994182"/>
            <a:ext cx="2257661" cy="12858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8000" y1="54902" x2="28000" y2="5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08" y="3504669"/>
            <a:ext cx="3584825" cy="146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(3)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说提示的话，持续时间是一秒钟，在这个程序里面的作用是提示我们画笔现在是什么颜色。</a:t>
            </a:r>
            <a:endParaRPr lang="zh-CN" altLang="en-US" sz="1600" b="1" dirty="0">
              <a:solidFill>
                <a:srgbClr val="ED7D3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222" y1="48810" x2="47222" y2="48810"/>
                        <a14:foregroundMark x1="51667" y1="61905" x2="51667" y2="61905"/>
                        <a14:foregroundMark x1="67222" y1="58333" x2="67222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29" y="932239"/>
            <a:ext cx="2979673" cy="1390514"/>
          </a:xfrm>
          <a:prstGeom prst="rect">
            <a:avLst/>
          </a:prstGeom>
        </p:spPr>
      </p:pic>
      <p:sp>
        <p:nvSpPr>
          <p:cNvPr id="10" name="圆角矩形 3"/>
          <p:cNvSpPr/>
          <p:nvPr/>
        </p:nvSpPr>
        <p:spPr>
          <a:xfrm>
            <a:off x="4237038" y="3897073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392920" y="4226481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(4)</a:t>
            </a:r>
            <a:endParaRPr lang="zh-CN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4890172" y="4891464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当按下某个按键时，可以触发相应的操作。</a:t>
            </a:r>
            <a:endParaRPr lang="zh-CN" altLang="en-US" sz="1600" b="1" dirty="0">
              <a:solidFill>
                <a:srgbClr val="ED7D3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29" y="3687475"/>
            <a:ext cx="2449459" cy="1478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8115300" y="1393958"/>
            <a:ext cx="305752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明明的程序重新开始的时候，上一次运行的笔迹依然存在，请问他错在哪里（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9200" y="40225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9200" y="4551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9200" y="5081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9200" y="56108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3981153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208802" y="4114891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明明不愿意擦黑板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208802" y="466947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笔迹颜色太重了，清除不掉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208802" y="5167293"/>
            <a:ext cx="492579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缺少全部擦除脚本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208802" y="570321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缺少抬笔脚本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5313" l="7197" r="93939">
                        <a14:foregroundMark x1="13636" y1="45833" x2="13636" y2="45833"/>
                        <a14:foregroundMark x1="18182" y1="67708" x2="18182" y2="67708"/>
                        <a14:foregroundMark x1="82576" y1="67708" x2="82576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00" y="1337116"/>
            <a:ext cx="3246148" cy="236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37038" y="1001579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72334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由于程序开始运行的时候，没有全部擦除，所以上一次的笔迹会清除不掉。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93" b="93774" l="6038" r="93962">
                        <a14:foregroundMark x1="17736" y1="40467" x2="17736" y2="40467"/>
                        <a14:foregroundMark x1="12830" y1="56031" x2="12830" y2="56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26" y="3267321"/>
            <a:ext cx="2867767" cy="2781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745502"/>
            <a:ext cx="8485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画笔通过手柄按键切换不同颜色，绘画出美丽的图案。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717846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说（）（）秒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82595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落笔抬笔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画笔颜色设定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47343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871" y1="56667" x2="33871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73" y="3564251"/>
            <a:ext cx="1667256" cy="12101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3775" y1="59302" x2="33775" y2="5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58" y="3564251"/>
            <a:ext cx="1998789" cy="11383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8000" y1="54902" x2="28000" y2="5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86" y="3455321"/>
            <a:ext cx="3048009" cy="12435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78" y="3564164"/>
            <a:ext cx="2005318" cy="12101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2344" y="1589435"/>
            <a:ext cx="1478157" cy="87381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567" y="1627670"/>
            <a:ext cx="1733095" cy="86170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4650" y="1515176"/>
            <a:ext cx="2122465" cy="108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314001" y="3123495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Pencil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543124" y="4635419"/>
            <a:ext cx="465698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这节课没有用到背景哦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背景是空白的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49667" y="455454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五彩画笔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15" y="1848059"/>
            <a:ext cx="1388761" cy="12868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15" y="1847850"/>
            <a:ext cx="2987675" cy="217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28136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我们写字的时候什么情况下会有笔迹出现？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如何控制笔的移动呢？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我们怎么改变笔的颜色呢？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当我们的手稍微用力，碰到纸张的时候就会有笔迹出现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来控制笔的移动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用按键来更换笔的颜色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1049667" y="455454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五彩画笔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5" y="1847850"/>
            <a:ext cx="2987675" cy="217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58646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找到画笔的相关脚本</a:t>
            </a: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170842" y="4086889"/>
            <a:ext cx="35396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画笔的程序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39" y="2424249"/>
            <a:ext cx="2276475" cy="33297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14" y="2419134"/>
            <a:ext cx="1333953" cy="33348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85" y="2346387"/>
            <a:ext cx="2731503" cy="3407617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6841142" y="4071365"/>
            <a:ext cx="353962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041140" y="1050290"/>
            <a:ext cx="4171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画笔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9" name="文本框 4"/>
          <p:cNvSpPr txBox="1"/>
          <p:nvPr/>
        </p:nvSpPr>
        <p:spPr>
          <a:xfrm>
            <a:off x="2250440" y="2302510"/>
            <a:ext cx="16751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当按下（）键</a:t>
            </a:r>
          </a:p>
        </p:txBody>
      </p:sp>
      <p:sp>
        <p:nvSpPr>
          <p:cNvPr id="5" name="下箭头 4"/>
          <p:cNvSpPr/>
          <p:nvPr/>
        </p:nvSpPr>
        <p:spPr>
          <a:xfrm>
            <a:off x="2765425" y="2717165"/>
            <a:ext cx="229235" cy="37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2250440" y="4060190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说（ ）1秒</a:t>
            </a:r>
          </a:p>
        </p:txBody>
      </p:sp>
      <p:sp>
        <p:nvSpPr>
          <p:cNvPr id="10" name="下箭头 9"/>
          <p:cNvSpPr/>
          <p:nvPr/>
        </p:nvSpPr>
        <p:spPr>
          <a:xfrm>
            <a:off x="2766060" y="358457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文本框 10"/>
          <p:cNvSpPr txBox="1"/>
          <p:nvPr/>
        </p:nvSpPr>
        <p:spPr>
          <a:xfrm>
            <a:off x="1957705" y="3154045"/>
            <a:ext cx="2610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将笔的颜色设为（）</a:t>
            </a:r>
            <a:endParaRPr lang="zh-CN">
              <a:solidFill>
                <a:srgbClr val="FF0000"/>
              </a:solidFill>
            </a:endParaRPr>
          </a:p>
        </p:txBody>
      </p:sp>
      <p:sp>
        <p:nvSpPr>
          <p:cNvPr id="20" name="左箭头 19"/>
          <p:cNvSpPr/>
          <p:nvPr/>
        </p:nvSpPr>
        <p:spPr>
          <a:xfrm>
            <a:off x="5299075" y="5367020"/>
            <a:ext cx="436880" cy="24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上箭头 20"/>
          <p:cNvSpPr/>
          <p:nvPr/>
        </p:nvSpPr>
        <p:spPr>
          <a:xfrm>
            <a:off x="4909820" y="4487545"/>
            <a:ext cx="269875" cy="10845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1924685" y="1818005"/>
            <a:ext cx="373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①更改画笔的颜色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179695" y="1818005"/>
            <a:ext cx="2589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②用鼠标控制画笔移动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406265" y="449008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" y="1758950"/>
            <a:ext cx="1371600" cy="12668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179695" y="3108960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移动到初始位置</a:t>
            </a:r>
            <a:endParaRPr lang="zh-CN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下箭头 31"/>
          <p:cNvSpPr/>
          <p:nvPr/>
        </p:nvSpPr>
        <p:spPr>
          <a:xfrm>
            <a:off x="5855335" y="274701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3" name="下箭头 32"/>
          <p:cNvSpPr/>
          <p:nvPr/>
        </p:nvSpPr>
        <p:spPr>
          <a:xfrm>
            <a:off x="5855335" y="435800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4" name="文本框 33"/>
          <p:cNvSpPr txBox="1"/>
          <p:nvPr/>
        </p:nvSpPr>
        <p:spPr>
          <a:xfrm>
            <a:off x="5387340" y="3911600"/>
            <a:ext cx="254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等待（）秒</a:t>
            </a:r>
            <a:endParaRPr lang="zh-CN" altLang="en-US">
              <a:solidFill>
                <a:srgbClr val="1465CF"/>
              </a:solidFill>
            </a:endParaRPr>
          </a:p>
        </p:txBody>
      </p:sp>
      <p:sp>
        <p:nvSpPr>
          <p:cNvPr id="36" name="下箭头 35"/>
          <p:cNvSpPr/>
          <p:nvPr/>
        </p:nvSpPr>
        <p:spPr>
          <a:xfrm>
            <a:off x="5855970" y="3493135"/>
            <a:ext cx="227965" cy="394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7" name="文本框 4"/>
          <p:cNvSpPr txBox="1"/>
          <p:nvPr/>
        </p:nvSpPr>
        <p:spPr>
          <a:xfrm>
            <a:off x="5512118" y="2306320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179695" y="4787900"/>
            <a:ext cx="254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移动到（</a:t>
            </a:r>
            <a:r>
              <a:rPr lang="zh-CN" altLang="en-US">
                <a:solidFill>
                  <a:srgbClr val="0070C0"/>
                </a:solidFill>
              </a:rPr>
              <a:t>鼠标指针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>
              <a:solidFill>
                <a:srgbClr val="1465CF"/>
              </a:solidFill>
            </a:endParaRPr>
          </a:p>
        </p:txBody>
      </p:sp>
      <p:sp>
        <p:nvSpPr>
          <p:cNvPr id="39" name="下箭头 38"/>
          <p:cNvSpPr/>
          <p:nvPr/>
        </p:nvSpPr>
        <p:spPr>
          <a:xfrm>
            <a:off x="5855970" y="519493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" name="左箭头 39"/>
          <p:cNvSpPr/>
          <p:nvPr/>
        </p:nvSpPr>
        <p:spPr>
          <a:xfrm rot="10800000">
            <a:off x="5299075" y="4413250"/>
            <a:ext cx="436880" cy="24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1" name="文本框 4"/>
          <p:cNvSpPr txBox="1"/>
          <p:nvPr/>
        </p:nvSpPr>
        <p:spPr>
          <a:xfrm>
            <a:off x="9571355" y="2306320"/>
            <a:ext cx="1235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385935" y="3255645"/>
            <a:ext cx="2419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如果按下（</a:t>
            </a:r>
            <a:r>
              <a:rPr lang="zh-CN" altLang="en-US">
                <a:solidFill>
                  <a:srgbClr val="0070C0"/>
                </a:solidFill>
                <a:sym typeface="+mn-ea"/>
              </a:rPr>
              <a:t>鼠标指针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</a:t>
            </a:r>
          </a:p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那么</a:t>
            </a:r>
          </a:p>
        </p:txBody>
      </p:sp>
      <p:sp>
        <p:nvSpPr>
          <p:cNvPr id="44" name="下箭头 43"/>
          <p:cNvSpPr/>
          <p:nvPr/>
        </p:nvSpPr>
        <p:spPr>
          <a:xfrm>
            <a:off x="10114915" y="285813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5" name="下箭头 44"/>
          <p:cNvSpPr/>
          <p:nvPr/>
        </p:nvSpPr>
        <p:spPr>
          <a:xfrm>
            <a:off x="10114915" y="459168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6" name="左箭头 45"/>
          <p:cNvSpPr/>
          <p:nvPr/>
        </p:nvSpPr>
        <p:spPr>
          <a:xfrm>
            <a:off x="8868410" y="6271895"/>
            <a:ext cx="1143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7" name="上箭头 46"/>
          <p:cNvSpPr/>
          <p:nvPr/>
        </p:nvSpPr>
        <p:spPr>
          <a:xfrm>
            <a:off x="8669655" y="3195320"/>
            <a:ext cx="236855" cy="2954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8" name="右箭头 47"/>
          <p:cNvSpPr/>
          <p:nvPr/>
        </p:nvSpPr>
        <p:spPr>
          <a:xfrm>
            <a:off x="8944610" y="292544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9" name="文本框 48"/>
          <p:cNvSpPr txBox="1"/>
          <p:nvPr/>
        </p:nvSpPr>
        <p:spPr>
          <a:xfrm>
            <a:off x="8209915" y="365823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9917430" y="4210050"/>
            <a:ext cx="109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落笔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下箭头 50"/>
          <p:cNvSpPr/>
          <p:nvPr/>
        </p:nvSpPr>
        <p:spPr>
          <a:xfrm>
            <a:off x="10114915" y="380809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2" name="下箭头 51"/>
          <p:cNvSpPr/>
          <p:nvPr/>
        </p:nvSpPr>
        <p:spPr>
          <a:xfrm>
            <a:off x="10115550" y="532638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5" name="文本框 64"/>
          <p:cNvSpPr txBox="1"/>
          <p:nvPr/>
        </p:nvSpPr>
        <p:spPr>
          <a:xfrm>
            <a:off x="8757285" y="1818005"/>
            <a:ext cx="287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③用鼠标控制落笔、抬笔</a:t>
            </a:r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9386570" y="4970145"/>
            <a:ext cx="212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将笔的粗细设为（）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632950" y="5717540"/>
            <a:ext cx="1194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否则抬笔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下箭头 67"/>
          <p:cNvSpPr/>
          <p:nvPr/>
        </p:nvSpPr>
        <p:spPr>
          <a:xfrm>
            <a:off x="10116185" y="614870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9" name="文本框 68"/>
          <p:cNvSpPr txBox="1"/>
          <p:nvPr/>
        </p:nvSpPr>
        <p:spPr>
          <a:xfrm>
            <a:off x="1261745" y="4913630"/>
            <a:ext cx="2830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可以通过复制程序，更改按键和颜色，给画笔设置多种颜色。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162425" y="909955"/>
            <a:ext cx="4171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49755" y="2249805"/>
            <a:ext cx="1593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空白背景</a:t>
            </a:r>
          </a:p>
        </p:txBody>
      </p:sp>
      <p:sp>
        <p:nvSpPr>
          <p:cNvPr id="5" name="左箭头 4"/>
          <p:cNvSpPr/>
          <p:nvPr/>
        </p:nvSpPr>
        <p:spPr>
          <a:xfrm>
            <a:off x="5209540" y="4531995"/>
            <a:ext cx="436880" cy="24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上箭头 20"/>
          <p:cNvSpPr/>
          <p:nvPr/>
        </p:nvSpPr>
        <p:spPr>
          <a:xfrm>
            <a:off x="4895850" y="3688715"/>
            <a:ext cx="269875" cy="10845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9" name="文本框 28"/>
          <p:cNvSpPr txBox="1"/>
          <p:nvPr/>
        </p:nvSpPr>
        <p:spPr>
          <a:xfrm>
            <a:off x="4392295" y="369125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304155" y="3059430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全部擦除</a:t>
            </a:r>
            <a:endParaRPr lang="zh-CN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下箭头 31"/>
          <p:cNvSpPr/>
          <p:nvPr/>
        </p:nvSpPr>
        <p:spPr>
          <a:xfrm>
            <a:off x="5855335" y="274701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3" name="下箭头 32"/>
          <p:cNvSpPr/>
          <p:nvPr/>
        </p:nvSpPr>
        <p:spPr>
          <a:xfrm>
            <a:off x="5841365" y="355917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7" name="文本框 4"/>
          <p:cNvSpPr txBox="1"/>
          <p:nvPr/>
        </p:nvSpPr>
        <p:spPr>
          <a:xfrm>
            <a:off x="5512118" y="2306320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165725" y="3989070"/>
            <a:ext cx="2882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播放（）声音，等待播完</a:t>
            </a:r>
            <a:endParaRPr lang="zh-CN" altLang="en-US">
              <a:solidFill>
                <a:srgbClr val="1465CF"/>
              </a:solidFill>
            </a:endParaRPr>
          </a:p>
        </p:txBody>
      </p:sp>
      <p:sp>
        <p:nvSpPr>
          <p:cNvPr id="39" name="下箭头 38"/>
          <p:cNvSpPr/>
          <p:nvPr/>
        </p:nvSpPr>
        <p:spPr>
          <a:xfrm>
            <a:off x="5842000" y="439610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" name="左箭头 39"/>
          <p:cNvSpPr/>
          <p:nvPr/>
        </p:nvSpPr>
        <p:spPr>
          <a:xfrm rot="10800000">
            <a:off x="5285105" y="3614420"/>
            <a:ext cx="436880" cy="24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8698230" y="2747010"/>
            <a:ext cx="2102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每次重启程序时，需要保持画布的洁净，所以使用全部擦除程序。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560</Words>
  <Application>Microsoft Office PowerPoint</Application>
  <PresentationFormat>宽屏</PresentationFormat>
  <Paragraphs>95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354</cp:revision>
  <cp:lastPrinted>2018-10-24T16:00:00Z</cp:lastPrinted>
  <dcterms:created xsi:type="dcterms:W3CDTF">2018-10-24T16:00:00Z</dcterms:created>
  <dcterms:modified xsi:type="dcterms:W3CDTF">2023-03-29T10:49:49Z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2052-11.1.0.10700</vt:lpwstr>
  </property>
  <property fmtid="{D5CDD505-2E9C-101B-9397-08002B2CF9AE}" pid="4" name="ICV">
    <vt:lpwstr>BAED939F250C4FEC968F8E1BD414116D</vt:lpwstr>
  </property>
</Properties>
</file>