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02" r:id="rId4"/>
    <p:sldId id="339" r:id="rId5"/>
    <p:sldId id="385" r:id="rId6"/>
    <p:sldId id="386" r:id="rId7"/>
    <p:sldId id="398" r:id="rId8"/>
    <p:sldId id="419" r:id="rId9"/>
    <p:sldId id="405" r:id="rId10"/>
    <p:sldId id="389" r:id="rId11"/>
    <p:sldId id="401" r:id="rId12"/>
    <p:sldId id="390" r:id="rId13"/>
    <p:sldId id="402" r:id="rId14"/>
    <p:sldId id="391" r:id="rId15"/>
    <p:sldId id="392" r:id="rId16"/>
    <p:sldId id="393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628">
          <p15:clr>
            <a:srgbClr val="A4A3A4"/>
          </p15:clr>
        </p15:guide>
        <p15:guide id="3" orient="horz" pos="3912">
          <p15:clr>
            <a:srgbClr val="A4A3A4"/>
          </p15:clr>
        </p15:guide>
        <p15:guide id="4" pos="3868">
          <p15:clr>
            <a:srgbClr val="A4A3A4"/>
          </p15:clr>
        </p15:guide>
        <p15:guide id="5" pos="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8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16"/>
    <a:srgbClr val="ED7D31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2" y="72"/>
      </p:cViewPr>
      <p:guideLst>
        <p:guide orient="horz" pos="2342"/>
        <p:guide orient="horz" pos="628"/>
        <p:guide orient="horz" pos="3912"/>
        <p:guide pos="3868"/>
        <p:guide pos="4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46" y="-78"/>
      </p:cViewPr>
      <p:guideLst>
        <p:guide orient="horz" pos="2818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EE6F-5652-49C4-A71C-AADAF1D466E0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7D03-B02B-40C5-AD65-977B3983E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学习目标：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巩固的脚本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学习的脚本等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脚本的图片展示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项目讨论：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用到的角色和背景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头脑风暴项目讨论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逻辑编程：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按照逻辑，由浅入深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细节需要说明</a:t>
            </a: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巩固与扩展：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脚本巩固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源码测试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7.wdp"/><Relationship Id="rId1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17" Type="http://schemas.microsoft.com/office/2007/relationships/hdphoto" Target="../media/hdphoto9.wdp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7.png"/><Relationship Id="rId19" Type="http://schemas.microsoft.com/office/2007/relationships/hdphoto" Target="../media/hdphoto10.wdp"/><Relationship Id="rId4" Type="http://schemas.openxmlformats.org/officeDocument/2006/relationships/image" Target="../media/image24.png"/><Relationship Id="rId9" Type="http://schemas.microsoft.com/office/2007/relationships/hdphoto" Target="../media/hdphoto5.wdp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11.wdp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56" b="412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57036"/>
          <a:stretch>
            <a:fillRect/>
          </a:stretch>
        </p:blipFill>
        <p:spPr>
          <a:xfrm>
            <a:off x="384374" y="3938319"/>
            <a:ext cx="3498451" cy="2057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46495" y="4672280"/>
            <a:ext cx="2347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16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听音识路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DD3DC1-BE48-A448-37B8-22D893E76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8" y="223214"/>
            <a:ext cx="1981372" cy="8916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5159A3-8AAA-8EDE-BE09-4990A82A0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3" y="652632"/>
            <a:ext cx="5083956" cy="3066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：蝙蝠不会回到初始位置是为什么？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570190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：缺少了移到脚本，所以程序开始时蝙蝠不知道应该在哪里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8" b="98488" l="3690" r="98893">
                        <a14:foregroundMark x1="53137" y1="38445" x2="61255" y2="38445"/>
                        <a14:foregroundMark x1="52399" y1="61339" x2="63838" y2="60043"/>
                        <a14:foregroundMark x1="52030" y1="83153" x2="61624" y2="8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42" y="1717283"/>
            <a:ext cx="2255157" cy="385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58436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：计时的时候声音响的很快是为什么呢？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376398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缺少了等待一秒的脚本，所以计时会很快，而不是一秒计时一次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1" b="97436" l="9091" r="94862">
                        <a14:foregroundMark x1="19368" y1="50183" x2="19368" y2="50183"/>
                        <a14:foregroundMark x1="69170" y1="35165" x2="81818" y2="35165"/>
                        <a14:foregroundMark x1="75889" y1="75092" x2="86166" y2="7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93" y="1748374"/>
            <a:ext cx="3228524" cy="348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我们有时候会需要建立变量，是一个非常重要的脚本，它用来记录程序中需要变得数字。</a:t>
            </a:r>
          </a:p>
        </p:txBody>
      </p:sp>
      <p:sp>
        <p:nvSpPr>
          <p:cNvPr id="8" name="矩形 7"/>
          <p:cNvSpPr/>
          <p:nvPr/>
        </p:nvSpPr>
        <p:spPr>
          <a:xfrm>
            <a:off x="4877472" y="4763313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用来侦测一种颜色，如果碰到了指定的颜色，会运行指定的程序</a:t>
            </a:r>
            <a:endParaRPr lang="en-US" altLang="zh-CN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358" y1="51351" x2="29358" y2="51351"/>
                        <a14:foregroundMark x1="39450" y1="54054" x2="39450" y2="54054"/>
                        <a14:foregroundMark x1="45872" y1="50000" x2="45872" y2="50000"/>
                        <a14:foregroundMark x1="53211" y1="50000" x2="53211" y2="50000"/>
                        <a14:foregroundMark x1="65138" y1="50000" x2="65138" y2="50000"/>
                        <a14:foregroundMark x1="53211" y1="58108" x2="53211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3" y="1178463"/>
            <a:ext cx="1417882" cy="9625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509" r="97041">
                        <a14:foregroundMark x1="21893" y1="55714" x2="21893" y2="55714"/>
                        <a14:foregroundMark x1="29586" y1="54286" x2="29586" y2="54286"/>
                        <a14:foregroundMark x1="33136" y1="51429" x2="33136" y2="51429"/>
                        <a14:foregroundMark x1="36095" y1="54286" x2="36095" y2="54286"/>
                        <a14:foregroundMark x1="43195" y1="55714" x2="43195" y2="55714"/>
                        <a14:foregroundMark x1="47337" y1="62857" x2="4733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2" y="3835606"/>
            <a:ext cx="1995876" cy="82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这个脚本可以完整的播放我们想要的音乐，注意是完整播放哦</a:t>
            </a:r>
            <a:r>
              <a:rPr lang="en-US" altLang="zh-CN" sz="1600" dirty="0"/>
              <a:t>~</a:t>
            </a:r>
            <a:endParaRPr lang="zh-CN" altLang="en-US" sz="1600" b="1" dirty="0">
              <a:solidFill>
                <a:srgbClr val="ED7D3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4314" l="4505" r="94595">
                        <a14:foregroundMark x1="14414" y1="50000" x2="14414" y2="50000"/>
                        <a14:foregroundMark x1="26126" y1="48039" x2="26126" y2="48039"/>
                        <a14:foregroundMark x1="31982" y1="50980" x2="31982" y2="50980"/>
                        <a14:foregroundMark x1="26126" y1="43137" x2="26126" y2="43137"/>
                        <a14:foregroundMark x1="20270" y1="50000" x2="20270" y2="50000"/>
                        <a14:foregroundMark x1="68919" y1="50000" x2="68919" y2="50000"/>
                        <a14:foregroundMark x1="69369" y1="46078" x2="69369" y2="46078"/>
                        <a14:foregroundMark x1="76577" y1="47059" x2="76577" y2="47059"/>
                        <a14:foregroundMark x1="81532" y1="47059" x2="81532" y2="4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5" y="1109006"/>
            <a:ext cx="2579035" cy="118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7404060" y="1393958"/>
            <a:ext cx="376876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明明同学的程序在运行时没有计时，请问他错在哪里（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电脑坏了，不能计时了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缺少了“将计时增加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”的脚本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没有设置计时变量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以上答案都不对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4" b="96220" l="9717" r="95951">
                        <a14:foregroundMark x1="71255" y1="36082" x2="82591" y2="34708"/>
                        <a14:foregroundMark x1="51012" y1="74570" x2="35628" y2="74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47" y="1069097"/>
            <a:ext cx="2528503" cy="29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7038" y="100157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由于缺少了“将计时增加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”这个脚本，所以计时这个变量永远都是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6711" l="7600" r="98800">
                        <a14:foregroundMark x1="72000" y1="27632" x2="86000" y2="25000"/>
                        <a14:foregroundMark x1="76000" y1="22368" x2="84000" y2="26974"/>
                        <a14:foregroundMark x1="79600" y1="60526" x2="89200" y2="68421"/>
                        <a14:foregroundMark x1="77600" y1="67434" x2="91600" y2="62171"/>
                        <a14:foregroundMark x1="39600" y1="74342" x2="56000" y2="82895"/>
                        <a14:foregroundMark x1="43200" y1="78947" x2="53200" y2="73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12" y="3339754"/>
            <a:ext cx="23812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蝙蝠要沿着规定的路线飞到终点，如果飞出了规定区域就会发出不同的声音，闭着眼睛玩这个游戏，看看谁能到达终点。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661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画笔、抬笔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设定画笔颜色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2595"/>
            <a:ext cx="661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碰到颜色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播放声音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661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358" y1="51351" x2="29358" y2="51351"/>
                        <a14:foregroundMark x1="39450" y1="54054" x2="39450" y2="54054"/>
                        <a14:foregroundMark x1="45872" y1="50000" x2="45872" y2="50000"/>
                        <a14:foregroundMark x1="53211" y1="50000" x2="53211" y2="50000"/>
                        <a14:foregroundMark x1="65138" y1="50000" x2="65138" y2="50000"/>
                        <a14:foregroundMark x1="53211" y1="58108" x2="53211" y2="5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3" y="3594026"/>
            <a:ext cx="1417882" cy="9625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509" r="97041">
                        <a14:foregroundMark x1="21893" y1="55714" x2="21893" y2="55714"/>
                        <a14:foregroundMark x1="29586" y1="54286" x2="29586" y2="54286"/>
                        <a14:foregroundMark x1="33136" y1="51429" x2="33136" y2="51429"/>
                        <a14:foregroundMark x1="36095" y1="54286" x2="36095" y2="54286"/>
                        <a14:foregroundMark x1="43195" y1="55714" x2="43195" y2="55714"/>
                        <a14:foregroundMark x1="47337" y1="62857" x2="4733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22" y="3649959"/>
            <a:ext cx="1995876" cy="8266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84314" l="4505" r="94595">
                        <a14:foregroundMark x1="14414" y1="50000" x2="14414" y2="50000"/>
                        <a14:foregroundMark x1="26126" y1="48039" x2="26126" y2="48039"/>
                        <a14:foregroundMark x1="31982" y1="50980" x2="31982" y2="50980"/>
                        <a14:foregroundMark x1="26126" y1="43137" x2="26126" y2="43137"/>
                        <a14:foregroundMark x1="20270" y1="50000" x2="20270" y2="50000"/>
                        <a14:foregroundMark x1="68919" y1="50000" x2="68919" y2="50000"/>
                        <a14:foregroundMark x1="69369" y1="46078" x2="69369" y2="46078"/>
                        <a14:foregroundMark x1="76577" y1="47059" x2="76577" y2="47059"/>
                        <a14:foregroundMark x1="81532" y1="47059" x2="81532" y2="4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7" y="3543300"/>
            <a:ext cx="2579035" cy="11849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871" y1="56667" x2="33871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6253" r="12566" b="15331"/>
          <a:stretch>
            <a:fillRect/>
          </a:stretch>
        </p:blipFill>
        <p:spPr>
          <a:xfrm>
            <a:off x="2952986" y="1581665"/>
            <a:ext cx="1248034" cy="8279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3775" y1="59302" x2="33775" y2="5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4020" r="21860" b="13253"/>
          <a:stretch>
            <a:fillRect/>
          </a:stretch>
        </p:blipFill>
        <p:spPr>
          <a:xfrm>
            <a:off x="4683211" y="1544596"/>
            <a:ext cx="1235675" cy="82790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8000" y1="54902" x2="28000" y2="5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5632" r="12857" b="14814"/>
          <a:stretch>
            <a:fillRect/>
          </a:stretch>
        </p:blipFill>
        <p:spPr>
          <a:xfrm>
            <a:off x="6141308" y="1470454"/>
            <a:ext cx="2199503" cy="864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7222" y1="48810" x2="47222" y2="48810"/>
                        <a14:foregroundMark x1="51667" y1="61905" x2="51667" y2="61905"/>
                        <a14:foregroundMark x1="67222" y1="58333" x2="67222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67" y="1317011"/>
            <a:ext cx="2439392" cy="113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4966" r="13492" b="15597"/>
          <a:stretch>
            <a:fillRect/>
          </a:stretch>
        </p:blipFill>
        <p:spPr>
          <a:xfrm>
            <a:off x="2952986" y="2468819"/>
            <a:ext cx="1544595" cy="8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314001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34134" y="5797832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听音识路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8" y="1778338"/>
            <a:ext cx="3532071" cy="25694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92720" l="6154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70" y="1771407"/>
            <a:ext cx="1851943" cy="14872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34" y="4475933"/>
            <a:ext cx="1694253" cy="126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哪里是我们的路？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哪里是我们的终点？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这个游戏可以闭着眼玩儿吗？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白色的是我们的路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红色圆圈就是我们的终点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可以闭着眼睛玩儿，因为我们是听音来识别道路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听音识路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8" y="1778338"/>
            <a:ext cx="3532071" cy="256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200" y="1895478"/>
            <a:ext cx="53265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通过画笔画出路径和终点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背景制作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48" y="2419134"/>
            <a:ext cx="3933064" cy="2943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1" y="2447710"/>
            <a:ext cx="3908532" cy="2919134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1198604" y="5627950"/>
            <a:ext cx="638582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小朋友们可以自己设置自己喜欢的颜色哦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0170" y="906780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5895" y="2159635"/>
            <a:ext cx="2112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下个造型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90470" y="2762250"/>
            <a:ext cx="2337435" cy="368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按下→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715895" y="3023235"/>
            <a:ext cx="1840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坐标增加（）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58185" y="3652520"/>
            <a:ext cx="46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</a:t>
            </a:r>
            <a:endParaRPr lang="en-US" altLang="zh-CN"/>
          </a:p>
        </p:txBody>
      </p:sp>
      <p:sp>
        <p:nvSpPr>
          <p:cNvPr id="15" name="下箭头 14"/>
          <p:cNvSpPr/>
          <p:nvPr/>
        </p:nvSpPr>
        <p:spPr>
          <a:xfrm>
            <a:off x="3364865" y="19253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364865" y="341249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3364865" y="251968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03145" y="4429125"/>
            <a:ext cx="2711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如果碰到颜色（），那么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30170" y="4785360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播放声音（）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58185" y="5353050"/>
            <a:ext cx="46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</a:t>
            </a:r>
            <a:endParaRPr lang="en-US" altLang="zh-CN"/>
          </a:p>
        </p:txBody>
      </p:sp>
      <p:sp>
        <p:nvSpPr>
          <p:cNvPr id="11" name="下箭头 10"/>
          <p:cNvSpPr/>
          <p:nvPr/>
        </p:nvSpPr>
        <p:spPr>
          <a:xfrm>
            <a:off x="3364865" y="408876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3364865" y="517144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3364865" y="592137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2303145" y="6096000"/>
            <a:ext cx="875030" cy="151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2208530" y="2159635"/>
            <a:ext cx="170180" cy="3862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 rot="10800000">
            <a:off x="2434590" y="2030095"/>
            <a:ext cx="875030" cy="151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505075" y="1541145"/>
            <a:ext cx="2263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移到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  <a:r>
              <a:rPr lang="en-US" altLang="zh-CN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（）</a:t>
            </a:r>
          </a:p>
        </p:txBody>
      </p:sp>
      <p:sp>
        <p:nvSpPr>
          <p:cNvPr id="18" name="下箭头 17"/>
          <p:cNvSpPr/>
          <p:nvPr/>
        </p:nvSpPr>
        <p:spPr>
          <a:xfrm>
            <a:off x="3364865" y="125285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72150" y="837565"/>
            <a:ext cx="2977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当绿旗被点击</a:t>
            </a:r>
          </a:p>
        </p:txBody>
      </p:sp>
      <p:sp>
        <p:nvSpPr>
          <p:cNvPr id="22" name="下箭头 21"/>
          <p:cNvSpPr/>
          <p:nvPr/>
        </p:nvSpPr>
        <p:spPr>
          <a:xfrm>
            <a:off x="6483350" y="12141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86705" y="1466215"/>
            <a:ext cx="220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将计时设为（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7685" y="2197100"/>
            <a:ext cx="2203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将计时增加（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72150" y="2859405"/>
            <a:ext cx="2620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播放声音（）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15660" y="3523615"/>
            <a:ext cx="167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等待（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）秒</a:t>
            </a:r>
          </a:p>
        </p:txBody>
      </p:sp>
      <p:sp>
        <p:nvSpPr>
          <p:cNvPr id="27" name="下箭头 26"/>
          <p:cNvSpPr/>
          <p:nvPr/>
        </p:nvSpPr>
        <p:spPr>
          <a:xfrm>
            <a:off x="6498590" y="189674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6483350" y="249047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6483350" y="3220085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>
            <a:off x="6483350" y="3893820"/>
            <a:ext cx="15113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箭头 30"/>
          <p:cNvSpPr/>
          <p:nvPr/>
        </p:nvSpPr>
        <p:spPr>
          <a:xfrm flipV="1">
            <a:off x="5769610" y="4147185"/>
            <a:ext cx="713740" cy="135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箭头 31"/>
          <p:cNvSpPr/>
          <p:nvPr/>
        </p:nvSpPr>
        <p:spPr>
          <a:xfrm rot="10800000">
            <a:off x="5772150" y="1831975"/>
            <a:ext cx="678815" cy="121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上箭头 32"/>
          <p:cNvSpPr/>
          <p:nvPr/>
        </p:nvSpPr>
        <p:spPr>
          <a:xfrm>
            <a:off x="5607685" y="1964055"/>
            <a:ext cx="161925" cy="2157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704340" y="392493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184140" y="2637155"/>
            <a:ext cx="459740" cy="90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243330"/>
            <a:ext cx="1704975" cy="127635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891145" y="1198245"/>
            <a:ext cx="386270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给蝙蝠编程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脚本实现电脑键盘对蝙蝠的控制。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、蝙蝠沿我们规划的路走，使用如果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脚本使蝙蝠碰到路边颜色发出声音，然后我们改变蝙蝠的方向。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、计时变量脚本要自己设置，等待一秒脚本使计时时间按秒计算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、循环脚本的使用使程序一直运行下去。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200" y="1895478"/>
            <a:ext cx="53265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变量脚本在哪里？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5" y="3338760"/>
            <a:ext cx="1213440" cy="1191771"/>
          </a:xfrm>
          <a:prstGeom prst="rect">
            <a:avLst/>
          </a:prstGeom>
        </p:spPr>
      </p:pic>
      <p:sp>
        <p:nvSpPr>
          <p:cNvPr id="8" name="箭头: 右 7"/>
          <p:cNvSpPr/>
          <p:nvPr/>
        </p:nvSpPr>
        <p:spPr>
          <a:xfrm>
            <a:off x="3507457" y="3734590"/>
            <a:ext cx="537029" cy="400110"/>
          </a:xfrm>
          <a:prstGeom prst="rightArrow">
            <a:avLst/>
          </a:prstGeom>
          <a:solidFill>
            <a:srgbClr val="EE7D16"/>
          </a:solidFill>
          <a:ln>
            <a:solidFill>
              <a:srgbClr val="EE7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7D16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97" y="3379512"/>
            <a:ext cx="2355110" cy="11102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22" y="2920232"/>
            <a:ext cx="3057525" cy="2028825"/>
          </a:xfrm>
          <a:prstGeom prst="rect">
            <a:avLst/>
          </a:prstGeom>
        </p:spPr>
      </p:pic>
      <p:sp>
        <p:nvSpPr>
          <p:cNvPr id="13" name="箭头: 右 12"/>
          <p:cNvSpPr/>
          <p:nvPr/>
        </p:nvSpPr>
        <p:spPr>
          <a:xfrm>
            <a:off x="7405303" y="3734589"/>
            <a:ext cx="537029" cy="400110"/>
          </a:xfrm>
          <a:prstGeom prst="rightArrow">
            <a:avLst/>
          </a:prstGeom>
          <a:solidFill>
            <a:srgbClr val="EE7D16"/>
          </a:solidFill>
          <a:ln>
            <a:solidFill>
              <a:srgbClr val="EE7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E7D16"/>
              </a:solidFill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4044486" y="5404424"/>
            <a:ext cx="469446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我们可以这样建立一个变量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蝙蝠的程序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643</Words>
  <Application>Microsoft Office PowerPoint</Application>
  <PresentationFormat>宽屏</PresentationFormat>
  <Paragraphs>110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Adobe Gothic Std B</vt:lpstr>
      <vt:lpstr>Microsoft JhengHei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348</cp:revision>
  <cp:lastPrinted>2018-10-24T16:00:00Z</cp:lastPrinted>
  <dcterms:created xsi:type="dcterms:W3CDTF">2018-10-24T16:00:00Z</dcterms:created>
  <dcterms:modified xsi:type="dcterms:W3CDTF">2023-03-29T10:50:54Z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ABCE2AD6FE2444268C3728B5D16577F0</vt:lpwstr>
  </property>
  <property fmtid="{D5CDD505-2E9C-101B-9397-08002B2CF9AE}" pid="4" name="KSOProductBuildVer">
    <vt:lpwstr>2052-11.1.0.10700</vt:lpwstr>
  </property>
</Properties>
</file>