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02" r:id="rId4"/>
    <p:sldId id="339" r:id="rId5"/>
    <p:sldId id="385" r:id="rId6"/>
    <p:sldId id="386" r:id="rId7"/>
    <p:sldId id="398" r:id="rId8"/>
    <p:sldId id="429" r:id="rId9"/>
    <p:sldId id="428" r:id="rId10"/>
    <p:sldId id="430" r:id="rId11"/>
    <p:sldId id="432" r:id="rId12"/>
    <p:sldId id="389" r:id="rId13"/>
    <p:sldId id="401" r:id="rId14"/>
    <p:sldId id="390" r:id="rId15"/>
    <p:sldId id="402" r:id="rId16"/>
    <p:sldId id="391" r:id="rId17"/>
    <p:sldId id="392" r:id="rId18"/>
    <p:sldId id="393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orient="horz" pos="628">
          <p15:clr>
            <a:srgbClr val="A4A3A4"/>
          </p15:clr>
        </p15:guide>
        <p15:guide id="3" orient="horz" pos="3928">
          <p15:clr>
            <a:srgbClr val="A4A3A4"/>
          </p15:clr>
        </p15:guide>
        <p15:guide id="4" pos="3840">
          <p15:clr>
            <a:srgbClr val="A4A3A4"/>
          </p15:clr>
        </p15:guide>
        <p15:guide id="5" pos="4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16"/>
    <a:srgbClr val="ED7D31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2" y="72"/>
      </p:cViewPr>
      <p:guideLst>
        <p:guide orient="horz" pos="2273"/>
        <p:guide orient="horz" pos="628"/>
        <p:guide orient="horz" pos="3928"/>
        <p:guide pos="3840"/>
        <p:guide pos="4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46" y="-78"/>
      </p:cViewPr>
      <p:guideLst>
        <p:guide orient="horz" pos="27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EE6F-5652-49C4-A71C-AADAF1D466E0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7D03-B02B-40C5-AD65-977B3983E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学习目标：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巩固的脚本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学习的脚本等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脚本的图片展示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项目讨论：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用到的角色和背景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头脑风暴项目讨论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逻辑编程：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按照逻辑，由浅入深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细节需要说明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巩固与扩展：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问答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脚本巩固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源码测试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47C1E0-6246-0FE9-D9D2-AC831CA16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2" y="248683"/>
            <a:ext cx="2587391" cy="8916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56" b="412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57036"/>
          <a:stretch>
            <a:fillRect/>
          </a:stretch>
        </p:blipFill>
        <p:spPr>
          <a:xfrm>
            <a:off x="384374" y="3938319"/>
            <a:ext cx="3498451" cy="2057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70327" y="5124079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18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超声蝙蝠挑战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897862-5EA8-C0A0-4F98-8B6CFC51B5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6" y="411851"/>
            <a:ext cx="5587674" cy="3369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>
                  <a:alpha val="100000"/>
                </a:srgbClr>
              </a:clrFrom>
              <a:clrTo>
                <a:srgbClr val="E5E5E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3045" y="1501140"/>
            <a:ext cx="1090295" cy="1136015"/>
          </a:xfrm>
          <a:prstGeom prst="rect">
            <a:avLst/>
          </a:prstGeom>
          <a:solidFill>
            <a:srgbClr val="FFF7EA"/>
          </a:solidFill>
        </p:spPr>
      </p:pic>
      <p:sp>
        <p:nvSpPr>
          <p:cNvPr id="2" name="文本框 1"/>
          <p:cNvSpPr txBox="1"/>
          <p:nvPr/>
        </p:nvSpPr>
        <p:spPr>
          <a:xfrm>
            <a:off x="4279900" y="129413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18" name="下箭头 17"/>
          <p:cNvSpPr/>
          <p:nvPr/>
        </p:nvSpPr>
        <p:spPr>
          <a:xfrm>
            <a:off x="5212080" y="185928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35475" y="2238375"/>
            <a:ext cx="1764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右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4C97FF">
                  <a:alpha val="100000"/>
                </a:srgbClr>
              </a:clrFrom>
              <a:clrTo>
                <a:srgbClr val="4C97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2840" y="2308225"/>
            <a:ext cx="219075" cy="228600"/>
          </a:xfrm>
          <a:prstGeom prst="rect">
            <a:avLst/>
          </a:prstGeom>
        </p:spPr>
      </p:pic>
      <p:sp>
        <p:nvSpPr>
          <p:cNvPr id="15" name="下箭头 14"/>
          <p:cNvSpPr/>
          <p:nvPr/>
        </p:nvSpPr>
        <p:spPr>
          <a:xfrm>
            <a:off x="5212080" y="263715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4279900" y="2939415"/>
            <a:ext cx="932815" cy="136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4159885" y="2043430"/>
            <a:ext cx="120015" cy="8655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0800000">
            <a:off x="4279265" y="1928495"/>
            <a:ext cx="882015" cy="113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819525" y="215836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81950" y="1198245"/>
            <a:ext cx="30778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给障碍物编程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、障碍物要实现旋转功能，右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（）度可以实现。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、旋转度数最好不要太大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4C97FF">
                  <a:alpha val="100000"/>
                </a:srgbClr>
              </a:clrFrom>
              <a:clrTo>
                <a:srgbClr val="4C97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5340" y="1928495"/>
            <a:ext cx="219075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9900" y="144399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18" name="下箭头 17"/>
          <p:cNvSpPr/>
          <p:nvPr/>
        </p:nvSpPr>
        <p:spPr>
          <a:xfrm>
            <a:off x="5212080" y="185928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78630" y="2238375"/>
            <a:ext cx="287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播放音乐（）等待播完</a:t>
            </a:r>
          </a:p>
        </p:txBody>
      </p:sp>
      <p:sp>
        <p:nvSpPr>
          <p:cNvPr id="15" name="下箭头 14"/>
          <p:cNvSpPr/>
          <p:nvPr/>
        </p:nvSpPr>
        <p:spPr>
          <a:xfrm>
            <a:off x="5212080" y="263715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4279900" y="2939415"/>
            <a:ext cx="932815" cy="136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4159885" y="2043430"/>
            <a:ext cx="120015" cy="8655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0800000">
            <a:off x="4279265" y="1928495"/>
            <a:ext cx="882015" cy="113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819525" y="215836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21625" y="1507490"/>
            <a:ext cx="3077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挑选有趣的音乐背景</a:t>
            </a:r>
          </a:p>
          <a:p>
            <a:r>
              <a:rPr lang="zh-CN" altLang="en-US" b="1">
                <a:sym typeface="+mn-ea"/>
              </a:rPr>
              <a:t>选择播放声音（）等待播完可以解决声音还没有播完就进行下一个程序的问题</a:t>
            </a:r>
            <a:endParaRPr lang="zh-CN" altLang="en-US" b="1"/>
          </a:p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1647190"/>
            <a:ext cx="1651000" cy="1261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43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：蝙蝠不会回到初始位置是为什么？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570190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：缺少了移到脚本，所以程序开始时蝙蝠不知道应该在哪里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9325" y="1737995"/>
            <a:ext cx="1830070" cy="388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58436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0696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：小蝙蝠碰到障碍物和南瓜怪是为什么呢？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37639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缺少停止全部脚本这个脚本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4575" y="1793875"/>
            <a:ext cx="1920875" cy="365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785397" y="2567286"/>
            <a:ext cx="61723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我们有时候需要角色处于两种状态，使用如果</a:t>
            </a:r>
            <a:r>
              <a:rPr lang="en-US" altLang="zh-CN" sz="1600" dirty="0"/>
              <a:t>...</a:t>
            </a:r>
            <a:r>
              <a:rPr lang="zh-CN" altLang="en-US" sz="1600" dirty="0"/>
              <a:t>那么</a:t>
            </a:r>
            <a:r>
              <a:rPr lang="en-US" altLang="zh-CN" sz="1600" dirty="0"/>
              <a:t>...</a:t>
            </a:r>
            <a:r>
              <a:rPr lang="zh-CN" altLang="en-US" sz="1600" dirty="0"/>
              <a:t>否则</a:t>
            </a:r>
            <a:r>
              <a:rPr lang="en-US" altLang="zh-CN" sz="1600" dirty="0"/>
              <a:t>...</a:t>
            </a:r>
            <a:r>
              <a:rPr lang="zh-CN" altLang="en-US" sz="1600" dirty="0"/>
              <a:t>脚本可以使角色在触发条件满足时处于一种运动角色，没有触发条件时，角色处于另一种角色。</a:t>
            </a:r>
          </a:p>
        </p:txBody>
      </p:sp>
      <p:sp>
        <p:nvSpPr>
          <p:cNvPr id="8" name="矩形 7"/>
          <p:cNvSpPr/>
          <p:nvPr/>
        </p:nvSpPr>
        <p:spPr>
          <a:xfrm>
            <a:off x="4877472" y="4763313"/>
            <a:ext cx="6172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当触发条件满足后，程序会停止，使处于循环之中的程序在满足停止条件时会停下来。</a:t>
            </a:r>
            <a:endParaRPr lang="en-US" altLang="zh-CN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435" y="1517650"/>
            <a:ext cx="1047750" cy="998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4750" y="4074160"/>
            <a:ext cx="1352550" cy="48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这个脚本可以完整的播放我们想要的音乐，注意是完整播放哦</a:t>
            </a:r>
            <a:r>
              <a:rPr lang="en-US" altLang="zh-CN" sz="1600" dirty="0"/>
              <a:t>~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4314" l="4505" r="94595">
                        <a14:foregroundMark x1="14414" y1="50000" x2="14414" y2="50000"/>
                        <a14:foregroundMark x1="26126" y1="48039" x2="26126" y2="48039"/>
                        <a14:foregroundMark x1="31982" y1="50980" x2="31982" y2="50980"/>
                        <a14:foregroundMark x1="26126" y1="43137" x2="26126" y2="43137"/>
                        <a14:foregroundMark x1="20270" y1="50000" x2="20270" y2="50000"/>
                        <a14:foregroundMark x1="68919" y1="50000" x2="68919" y2="50000"/>
                        <a14:foregroundMark x1="69369" y1="46078" x2="69369" y2="46078"/>
                        <a14:foregroundMark x1="76577" y1="47059" x2="76577" y2="47059"/>
                        <a14:foregroundMark x1="81532" y1="47059" x2="81532" y2="4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5" y="1109006"/>
            <a:ext cx="2579035" cy="118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78313" y="11430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7404060" y="1393958"/>
            <a:ext cx="376876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明明同学的程序在运行时不按键时小蝙蝠不往下落，请问他错在哪里（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电脑坏了，不能计时了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35105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缺少了“将</a:t>
            </a:r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</a:t>
            </a:r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”的脚本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小蝙蝠不喜欢向下落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以上答案都不对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670" y="1143000"/>
            <a:ext cx="1399540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06558" y="978719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136992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180091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1800911"/>
            <a:ext cx="572334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由于缺少了“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坐标增加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-3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”这个脚本，所以小蝙蝠不会落下来。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40025" y="127743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7330" y="2471420"/>
            <a:ext cx="1711960" cy="341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小蝙蝠想要飞回到南瓜怪身边，如果碰到到障碍物游戏失败，如果碰到南瓜怪游戏成功。只有按下电脑键盘时小蝙蝠才会上升。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20" y="2717800"/>
            <a:ext cx="8330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移到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X/Y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坐标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坐标增加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20" y="3682365"/>
            <a:ext cx="7109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否则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停止全部脚本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343"/>
            <a:ext cx="661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222" y1="48810" x2="47222" y2="48810"/>
                        <a14:foregroundMark x1="51667" y1="61905" x2="51667" y2="61905"/>
                        <a14:foregroundMark x1="67222" y1="58333" x2="67222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67" y="1317011"/>
            <a:ext cx="2439392" cy="113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4966" r="13492" b="15597"/>
          <a:stretch>
            <a:fillRect/>
          </a:stretch>
        </p:blipFill>
        <p:spPr>
          <a:xfrm>
            <a:off x="2952986" y="2468819"/>
            <a:ext cx="1544595" cy="8402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515" y="1727835"/>
            <a:ext cx="1143000" cy="8667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4595" y="1819275"/>
            <a:ext cx="1285875" cy="4857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690" y="1801495"/>
            <a:ext cx="1085850" cy="495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515" y="3836035"/>
            <a:ext cx="1228725" cy="1171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3645" y="4193540"/>
            <a:ext cx="12668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20653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314001" y="3123495"/>
            <a:ext cx="1113322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小蝙蝠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5134134" y="5797832"/>
            <a:ext cx="14730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万圣节背景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超声蝙蝠挑战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E5E5E5">
                  <a:alpha val="100000"/>
                </a:srgbClr>
              </a:clrFrom>
              <a:clrTo>
                <a:srgbClr val="E5E5E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6120" y="1917065"/>
            <a:ext cx="1090295" cy="1136015"/>
          </a:xfrm>
          <a:prstGeom prst="rect">
            <a:avLst/>
          </a:prstGeom>
          <a:solidFill>
            <a:srgbClr val="FFF7EA"/>
          </a:solidFill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E5E5E5">
                  <a:alpha val="100000"/>
                </a:srgbClr>
              </a:clrFrom>
              <a:clrTo>
                <a:srgbClr val="E5E5E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3975" y="2011680"/>
            <a:ext cx="1435735" cy="962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E5E5E5">
                  <a:alpha val="100000"/>
                </a:srgbClr>
              </a:clrFrom>
              <a:clrTo>
                <a:srgbClr val="E5E5E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5860" y="1916430"/>
            <a:ext cx="1144905" cy="10325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500" y="4476750"/>
            <a:ext cx="1651000" cy="12617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101840" y="3053080"/>
            <a:ext cx="9988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障碍物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8774751" y="3016815"/>
            <a:ext cx="1113322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南瓜怪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85" y="1612265"/>
            <a:ext cx="3376930" cy="257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/>
      <p:bldP spid="5" grpId="0"/>
      <p:bldP spid="6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小蝙蝠的挑战是什么？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哪里是我们的终点？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如何控制小蝙蝠？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躲避有很多刺的障碍物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南瓜怪是我们的终点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使用电脑键盘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88657" y="396462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超声蝙蝠挑战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1631950"/>
            <a:ext cx="2884170" cy="220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200" y="1895478"/>
            <a:ext cx="532651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通过上传背景的方式导入我们的背景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背景制作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17775"/>
            <a:ext cx="1981200" cy="2238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35" y="2489835"/>
            <a:ext cx="3289300" cy="2266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200" y="1895478"/>
            <a:ext cx="532651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通过上传角色的方式导入我们的小蝙蝠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小蝙蝠的制作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2449830"/>
            <a:ext cx="1847850" cy="2295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35" y="2590165"/>
            <a:ext cx="3148330" cy="2199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01915" y="4138930"/>
            <a:ext cx="3399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同样的方式导入其他的角色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0170" y="90678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18" name="下箭头 17"/>
          <p:cNvSpPr/>
          <p:nvPr/>
        </p:nvSpPr>
        <p:spPr>
          <a:xfrm>
            <a:off x="3364865" y="125285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505075" y="1541145"/>
            <a:ext cx="2263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移到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0745" y="2082165"/>
            <a:ext cx="2654300" cy="368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如果按下（）键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，那么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331085" y="2463800"/>
            <a:ext cx="306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坐标增加（）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93620" y="2845435"/>
            <a:ext cx="247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否则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93620" y="3227070"/>
            <a:ext cx="306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坐标增加（）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68220" y="3893820"/>
            <a:ext cx="2736850" cy="368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如果碰到障碍物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，那么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125345" y="4224655"/>
            <a:ext cx="282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说（）（）秒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12695" y="4942205"/>
            <a:ext cx="1856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停止全部脚本</a:t>
            </a:r>
          </a:p>
        </p:txBody>
      </p:sp>
      <p:sp>
        <p:nvSpPr>
          <p:cNvPr id="10" name="下箭头 9"/>
          <p:cNvSpPr/>
          <p:nvPr/>
        </p:nvSpPr>
        <p:spPr>
          <a:xfrm>
            <a:off x="3364865" y="181800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3364865" y="360870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3364865" y="460756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205480" y="5224780"/>
            <a:ext cx="46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</a:t>
            </a:r>
            <a:endParaRPr lang="en-US" altLang="zh-CN" sz="2800"/>
          </a:p>
        </p:txBody>
      </p:sp>
      <p:sp>
        <p:nvSpPr>
          <p:cNvPr id="14" name="下箭头 13"/>
          <p:cNvSpPr/>
          <p:nvPr/>
        </p:nvSpPr>
        <p:spPr>
          <a:xfrm>
            <a:off x="3364865" y="522224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3364865" y="574611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2117725" y="5915025"/>
            <a:ext cx="1167765" cy="133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1925955" y="2089785"/>
            <a:ext cx="109220" cy="3862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 rot="10800000">
            <a:off x="2099310" y="1947545"/>
            <a:ext cx="1186180" cy="128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569085" y="356806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>
                  <a:alpha val="100000"/>
                </a:srgbClr>
              </a:clrFrom>
              <a:clrTo>
                <a:srgbClr val="E5E5E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1784985"/>
            <a:ext cx="1435735" cy="9626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412230" y="1424940"/>
            <a:ext cx="436118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给小蝙蝠编程</a:t>
            </a:r>
          </a:p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、开始，小蝙蝠要回到原始位置。</a:t>
            </a:r>
          </a:p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、使用如果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否则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脚本可以实现触碰电脑键盘小蝙蝠上升，不触碰键盘小蝙蝠会下降。</a:t>
            </a:r>
          </a:p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、使用如果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脚本实现当小蝙蝠碰到障碍物时会有提示，使用停止全部脚本实现程序结束。</a:t>
            </a:r>
          </a:p>
          <a:p>
            <a:r>
              <a:rPr lang="zh-CN" altLang="en-US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（自行设计当小蝙蝠碰到南瓜的程序）</a:t>
            </a:r>
          </a:p>
          <a:p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、使用重复执行脚本使小蝙蝠没有碰到物体前程序能够一直进行。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753</Words>
  <Application>Microsoft Office PowerPoint</Application>
  <PresentationFormat>宽屏</PresentationFormat>
  <Paragraphs>118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Adobe Gothic Std B</vt:lpstr>
      <vt:lpstr>Microsoft JhengHei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352</cp:revision>
  <cp:lastPrinted>2018-10-24T16:00:00Z</cp:lastPrinted>
  <dcterms:created xsi:type="dcterms:W3CDTF">2018-10-24T16:00:00Z</dcterms:created>
  <dcterms:modified xsi:type="dcterms:W3CDTF">2023-03-29T10:52:43Z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ABCE2AD6FE2444268C3728B5D16577F0</vt:lpwstr>
  </property>
  <property fmtid="{D5CDD505-2E9C-101B-9397-08002B2CF9AE}" pid="4" name="KSOProductBuildVer">
    <vt:lpwstr>2052-11.1.0.10700</vt:lpwstr>
  </property>
</Properties>
</file>