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sldIdLst>
    <p:sldId id="416" r:id="rId2"/>
    <p:sldId id="417" r:id="rId3"/>
    <p:sldId id="302" r:id="rId4"/>
    <p:sldId id="339" r:id="rId5"/>
    <p:sldId id="385" r:id="rId6"/>
    <p:sldId id="386" r:id="rId7"/>
    <p:sldId id="432" r:id="rId8"/>
    <p:sldId id="431" r:id="rId9"/>
    <p:sldId id="419" r:id="rId10"/>
    <p:sldId id="389" r:id="rId11"/>
    <p:sldId id="390" r:id="rId12"/>
    <p:sldId id="393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0">
          <p15:clr>
            <a:srgbClr val="A4A3A4"/>
          </p15:clr>
        </p15:guide>
        <p15:guide id="2" orient="horz" pos="544">
          <p15:clr>
            <a:srgbClr val="A4A3A4"/>
          </p15:clr>
        </p15:guide>
        <p15:guide id="3" orient="horz" pos="777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5">
          <p15:clr>
            <a:srgbClr val="A4A3A4"/>
          </p15:clr>
        </p15:guide>
        <p15:guide id="6" pos="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乐学故事" initials="乐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5CF"/>
    <a:srgbClr val="ED7D31"/>
    <a:srgbClr val="EE7D16"/>
    <a:srgbClr val="00B0F0"/>
    <a:srgbClr val="FFC000"/>
    <a:srgbClr val="FFC108"/>
    <a:srgbClr val="FFF7EA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2" autoAdjust="0"/>
    <p:restoredTop sz="95250" autoAdjust="0"/>
  </p:normalViewPr>
  <p:slideViewPr>
    <p:cSldViewPr snapToGrid="0">
      <p:cViewPr varScale="1">
        <p:scale>
          <a:sx n="93" d="100"/>
          <a:sy n="93" d="100"/>
        </p:scale>
        <p:origin x="86" y="72"/>
      </p:cViewPr>
      <p:guideLst>
        <p:guide orient="horz" pos="2360"/>
        <p:guide orient="horz" pos="544"/>
        <p:guide orient="horz" pos="777"/>
        <p:guide orient="horz" pos="3840"/>
        <p:guide pos="3835"/>
        <p:guide pos="4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项目的</a:t>
            </a:r>
            <a:r>
              <a:rPr lang="en-US" altLang="zh-CN" dirty="0"/>
              <a:t>gif</a:t>
            </a:r>
            <a:r>
              <a:rPr lang="zh-CN" altLang="en-US" dirty="0"/>
              <a:t>，用到的角色和背景截图放上去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和孩子们一起去解析整个项目，问答和头脑风暴环节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Q</a:t>
            </a:r>
            <a:r>
              <a:rPr lang="zh-CN" altLang="en-US" dirty="0"/>
              <a:t>＆</a:t>
            </a:r>
            <a:r>
              <a:rPr lang="en-US" altLang="zh-CN" dirty="0"/>
              <a:t>A</a:t>
            </a:r>
            <a:r>
              <a:rPr lang="zh-CN" altLang="en-US" dirty="0"/>
              <a:t>，巩固扩展第一部分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知识点回顾，巩固扩展第二部分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0622" y="5483980"/>
            <a:ext cx="46805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19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课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角斗士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0D47C4A-5FE1-3759-7A54-E2FB7B4B6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58" y="609600"/>
            <a:ext cx="6180684" cy="37276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9260" y="1130300"/>
            <a:ext cx="7294245" cy="572706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685" y="1377315"/>
            <a:ext cx="69380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：两方斗士第一场角斗结束，无法进行第二场角斗为什么呢？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464969" y="6209873"/>
            <a:ext cx="684311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：程序开始后没有让两方斗士回到两侧的起始位置。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3320"/>
          <a:stretch>
            <a:fillRect/>
          </a:stretch>
        </p:blipFill>
        <p:spPr>
          <a:xfrm>
            <a:off x="4781550" y="1746885"/>
            <a:ext cx="2628900" cy="4493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2268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(2)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877472" y="2628246"/>
            <a:ext cx="61723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等待按下</a:t>
            </a:r>
            <a:r>
              <a:rPr lang="en-US" altLang="zh-CN" sz="1600" dirty="0"/>
              <a:t>f</a:t>
            </a:r>
            <a:r>
              <a:rPr lang="zh-CN" altLang="en-US" sz="1600" dirty="0"/>
              <a:t>键不成立，可以理解为按下按键后，必须要松开再按压才能使角色不断地前进。</a:t>
            </a:r>
          </a:p>
        </p:txBody>
      </p:sp>
      <p:sp>
        <p:nvSpPr>
          <p:cNvPr id="8" name="矩形 7"/>
          <p:cNvSpPr/>
          <p:nvPr/>
        </p:nvSpPr>
        <p:spPr>
          <a:xfrm>
            <a:off x="7929880" y="4549775"/>
            <a:ext cx="296799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这个脚本我们可以有三种选择，根据整体要求来选哦</a:t>
            </a:r>
            <a:endParaRPr lang="en-US" altLang="zh-CN" sz="1600" dirty="0"/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435" y="1232535"/>
            <a:ext cx="3782695" cy="10636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480" y="4060190"/>
            <a:ext cx="2806065" cy="19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 animBg="1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3" name="同心圆 2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7" name="同心圆 6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11" name="同心圆 10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15" name="同心圆 14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1610" y="1745502"/>
            <a:ext cx="8485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通过按键控制两个斗士进行角斗，来进行角斗比赛。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31610" y="2717846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等待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坐标增加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”、“</a:t>
            </a:r>
            <a:r>
              <a:rPr 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，那么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等脚本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31610" y="3683230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条件不成立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停止全部脚本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等新脚本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31610" y="4647343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850391" y="3836346"/>
            <a:ext cx="1901953" cy="477961"/>
            <a:chOff x="850391" y="3836346"/>
            <a:chExt cx="1901953" cy="477961"/>
          </a:xfrm>
        </p:grpSpPr>
        <p:grpSp>
          <p:nvGrpSpPr>
            <p:cNvPr id="2" name="组合 1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" name="组合 4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1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1945" y="1796415"/>
            <a:ext cx="1268095" cy="749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040" y="1613535"/>
            <a:ext cx="2369820" cy="9321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860" y="1671320"/>
            <a:ext cx="2363470" cy="14185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3630" y="1613535"/>
            <a:ext cx="3378835" cy="10477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7660" y="3836035"/>
            <a:ext cx="2222500" cy="10960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6725" y="3875405"/>
            <a:ext cx="2924175" cy="136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558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本节课用到的背景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82917" y="4574861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角斗士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" y="1714500"/>
            <a:ext cx="3136265" cy="23031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530" y="1910080"/>
            <a:ext cx="1627505" cy="12674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740" y="1910080"/>
            <a:ext cx="1607820" cy="1361440"/>
          </a:xfrm>
          <a:prstGeom prst="rect">
            <a:avLst/>
          </a:prstGeom>
        </p:spPr>
      </p:pic>
      <p:sp>
        <p:nvSpPr>
          <p:cNvPr id="14" name="Text Box 9"/>
          <p:cNvSpPr txBox="1"/>
          <p:nvPr/>
        </p:nvSpPr>
        <p:spPr>
          <a:xfrm>
            <a:off x="4556137" y="3177226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红方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斗士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7331087" y="3177226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蓝方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斗士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5385" y="4575175"/>
            <a:ext cx="1915795" cy="1449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5281362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角斗场上怎么判定输赢呢？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如何两方斗士的移动呢？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5047840" y="1941093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先被斗出舞台的一方输，另一方获胜。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按键</a:t>
            </a:r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来控制斗士向前移动，碰到对方就后退。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382917" y="4574861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角斗士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" y="1714500"/>
            <a:ext cx="3136265" cy="2303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46075" y="3646805"/>
            <a:ext cx="21469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红方斗士编程</a:t>
            </a:r>
          </a:p>
        </p:txBody>
      </p:sp>
      <p:sp>
        <p:nvSpPr>
          <p:cNvPr id="41" name="文本框 4"/>
          <p:cNvSpPr txBox="1"/>
          <p:nvPr/>
        </p:nvSpPr>
        <p:spPr>
          <a:xfrm>
            <a:off x="5026660" y="864235"/>
            <a:ext cx="12350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562475" y="2342515"/>
            <a:ext cx="2868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如果</a:t>
            </a:r>
            <a:r>
              <a:rPr lang="zh-CN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按下（）键</a:t>
            </a:r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那么</a:t>
            </a:r>
          </a:p>
        </p:txBody>
      </p:sp>
      <p:sp>
        <p:nvSpPr>
          <p:cNvPr id="44" name="下箭头 43"/>
          <p:cNvSpPr/>
          <p:nvPr/>
        </p:nvSpPr>
        <p:spPr>
          <a:xfrm>
            <a:off x="5485765" y="1934210"/>
            <a:ext cx="167005" cy="299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6" name="左箭头 45"/>
          <p:cNvSpPr/>
          <p:nvPr/>
        </p:nvSpPr>
        <p:spPr>
          <a:xfrm>
            <a:off x="4212590" y="6515100"/>
            <a:ext cx="1116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7" name="上箭头 46"/>
          <p:cNvSpPr/>
          <p:nvPr/>
        </p:nvSpPr>
        <p:spPr>
          <a:xfrm>
            <a:off x="4032885" y="2137410"/>
            <a:ext cx="180000" cy="4284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8" name="右箭头 47"/>
          <p:cNvSpPr/>
          <p:nvPr/>
        </p:nvSpPr>
        <p:spPr>
          <a:xfrm>
            <a:off x="4212590" y="1927860"/>
            <a:ext cx="1152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9" name="文本框 48"/>
          <p:cNvSpPr txBox="1"/>
          <p:nvPr/>
        </p:nvSpPr>
        <p:spPr>
          <a:xfrm>
            <a:off x="3573145" y="3606165"/>
            <a:ext cx="459740" cy="1054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重复执行</a:t>
            </a:r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4699635" y="2802255"/>
            <a:ext cx="2324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将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坐标增加（</a:t>
            </a:r>
            <a:r>
              <a:rPr lang="zh-CN" altLang="en-US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正数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899025" y="3176905"/>
            <a:ext cx="2125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等待（）秒</a:t>
            </a:r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485640" y="3603625"/>
            <a:ext cx="2945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等待（</a:t>
            </a:r>
            <a:r>
              <a:rPr lang="zh-CN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按下（）键</a:t>
            </a:r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）不成立</a:t>
            </a:r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下箭头 67"/>
          <p:cNvSpPr/>
          <p:nvPr/>
        </p:nvSpPr>
        <p:spPr>
          <a:xfrm>
            <a:off x="5473065" y="6464935"/>
            <a:ext cx="179705" cy="256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" name="下箭头 3"/>
          <p:cNvSpPr/>
          <p:nvPr/>
        </p:nvSpPr>
        <p:spPr>
          <a:xfrm>
            <a:off x="5440045" y="1234440"/>
            <a:ext cx="192405" cy="340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" name="文本框 7"/>
          <p:cNvSpPr txBox="1"/>
          <p:nvPr/>
        </p:nvSpPr>
        <p:spPr>
          <a:xfrm>
            <a:off x="4699635" y="1573530"/>
            <a:ext cx="2125345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移动到初始位置</a:t>
            </a:r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62475" y="4369435"/>
            <a:ext cx="3446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如果碰到（</a:t>
            </a:r>
            <a:r>
              <a:rPr lang="zh-CN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蓝方斗士</a:t>
            </a:r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），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那么</a:t>
            </a:r>
          </a:p>
        </p:txBody>
      </p:sp>
      <p:sp>
        <p:nvSpPr>
          <p:cNvPr id="11" name="下箭头 10"/>
          <p:cNvSpPr/>
          <p:nvPr/>
        </p:nvSpPr>
        <p:spPr>
          <a:xfrm flipH="1">
            <a:off x="5452745" y="3985895"/>
            <a:ext cx="180000" cy="30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文本框 11"/>
          <p:cNvSpPr txBox="1"/>
          <p:nvPr/>
        </p:nvSpPr>
        <p:spPr>
          <a:xfrm>
            <a:off x="4699635" y="4820920"/>
            <a:ext cx="2469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将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坐标增加（</a:t>
            </a:r>
            <a:r>
              <a:rPr lang="zh-CN" altLang="en-US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负数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62475" y="5611495"/>
            <a:ext cx="3446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如果碰到（</a:t>
            </a:r>
            <a:r>
              <a:rPr lang="zh-CN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舞台边缘</a:t>
            </a:r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），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那么</a:t>
            </a:r>
          </a:p>
        </p:txBody>
      </p:sp>
      <p:sp>
        <p:nvSpPr>
          <p:cNvPr id="15" name="下箭头 14"/>
          <p:cNvSpPr/>
          <p:nvPr/>
        </p:nvSpPr>
        <p:spPr>
          <a:xfrm>
            <a:off x="5473065" y="5288280"/>
            <a:ext cx="17970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6" name="文本框 15"/>
          <p:cNvSpPr txBox="1"/>
          <p:nvPr/>
        </p:nvSpPr>
        <p:spPr>
          <a:xfrm>
            <a:off x="4827270" y="6038215"/>
            <a:ext cx="2125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停止全部脚本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1657985"/>
            <a:ext cx="1627505" cy="12674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46075" y="3646805"/>
            <a:ext cx="21469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蓝方斗士编程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" y="1525905"/>
            <a:ext cx="1678305" cy="1421130"/>
          </a:xfrm>
          <a:prstGeom prst="rect">
            <a:avLst/>
          </a:prstGeom>
        </p:spPr>
      </p:pic>
      <p:sp>
        <p:nvSpPr>
          <p:cNvPr id="18" name="文本框 4"/>
          <p:cNvSpPr txBox="1"/>
          <p:nvPr/>
        </p:nvSpPr>
        <p:spPr>
          <a:xfrm>
            <a:off x="5026660" y="864235"/>
            <a:ext cx="12350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562475" y="2342515"/>
            <a:ext cx="2868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如果</a:t>
            </a:r>
            <a:r>
              <a:rPr lang="zh-CN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按下（）键</a:t>
            </a:r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那么</a:t>
            </a:r>
          </a:p>
        </p:txBody>
      </p:sp>
      <p:sp>
        <p:nvSpPr>
          <p:cNvPr id="22" name="下箭头 21"/>
          <p:cNvSpPr/>
          <p:nvPr/>
        </p:nvSpPr>
        <p:spPr>
          <a:xfrm>
            <a:off x="5485765" y="1934210"/>
            <a:ext cx="167005" cy="299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3" name="左箭头 22"/>
          <p:cNvSpPr/>
          <p:nvPr/>
        </p:nvSpPr>
        <p:spPr>
          <a:xfrm>
            <a:off x="4212590" y="6515100"/>
            <a:ext cx="1116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4" name="上箭头 23"/>
          <p:cNvSpPr/>
          <p:nvPr/>
        </p:nvSpPr>
        <p:spPr>
          <a:xfrm>
            <a:off x="4032885" y="2137410"/>
            <a:ext cx="180000" cy="4284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5" name="右箭头 24"/>
          <p:cNvSpPr/>
          <p:nvPr/>
        </p:nvSpPr>
        <p:spPr>
          <a:xfrm>
            <a:off x="4212590" y="1927860"/>
            <a:ext cx="1152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6" name="文本框 25"/>
          <p:cNvSpPr txBox="1"/>
          <p:nvPr/>
        </p:nvSpPr>
        <p:spPr>
          <a:xfrm>
            <a:off x="3573145" y="3606165"/>
            <a:ext cx="459740" cy="1054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重复执行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699635" y="2802255"/>
            <a:ext cx="2324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将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坐标增加（</a:t>
            </a:r>
            <a:r>
              <a:rPr lang="zh-CN" altLang="en-US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负</a:t>
            </a:r>
            <a:r>
              <a:rPr lang="zh-CN" altLang="en-US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数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99025" y="3176905"/>
            <a:ext cx="2125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等待（）秒</a:t>
            </a:r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485640" y="3603625"/>
            <a:ext cx="2945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等待（</a:t>
            </a:r>
            <a:r>
              <a:rPr lang="zh-CN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按下（）键</a:t>
            </a:r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）不成立</a:t>
            </a:r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下箭头 30"/>
          <p:cNvSpPr/>
          <p:nvPr/>
        </p:nvSpPr>
        <p:spPr>
          <a:xfrm>
            <a:off x="5473065" y="6464935"/>
            <a:ext cx="179705" cy="256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2" name="下箭头 31"/>
          <p:cNvSpPr/>
          <p:nvPr/>
        </p:nvSpPr>
        <p:spPr>
          <a:xfrm>
            <a:off x="5440045" y="1234440"/>
            <a:ext cx="192405" cy="340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4" name="文本框 33"/>
          <p:cNvSpPr txBox="1"/>
          <p:nvPr/>
        </p:nvSpPr>
        <p:spPr>
          <a:xfrm>
            <a:off x="4699635" y="1573530"/>
            <a:ext cx="2125345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移动到初始位置</a:t>
            </a:r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62475" y="4369435"/>
            <a:ext cx="3446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如果碰到（</a:t>
            </a:r>
            <a:r>
              <a:rPr lang="zh-CN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红方斗士</a:t>
            </a:r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），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那么</a:t>
            </a:r>
          </a:p>
        </p:txBody>
      </p:sp>
      <p:sp>
        <p:nvSpPr>
          <p:cNvPr id="36" name="下箭头 35"/>
          <p:cNvSpPr/>
          <p:nvPr/>
        </p:nvSpPr>
        <p:spPr>
          <a:xfrm flipH="1">
            <a:off x="5452745" y="3985895"/>
            <a:ext cx="180000" cy="30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2" name="文本框 41"/>
          <p:cNvSpPr txBox="1"/>
          <p:nvPr/>
        </p:nvSpPr>
        <p:spPr>
          <a:xfrm>
            <a:off x="4699635" y="4820920"/>
            <a:ext cx="2469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将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坐标增加（</a:t>
            </a:r>
            <a:r>
              <a:rPr lang="zh-CN" altLang="en-US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正数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562475" y="5611495"/>
            <a:ext cx="3446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如果碰到（</a:t>
            </a:r>
            <a:r>
              <a:rPr lang="zh-CN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舞台边缘</a:t>
            </a:r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），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那么</a:t>
            </a:r>
          </a:p>
        </p:txBody>
      </p:sp>
      <p:sp>
        <p:nvSpPr>
          <p:cNvPr id="54" name="下箭头 53"/>
          <p:cNvSpPr/>
          <p:nvPr/>
        </p:nvSpPr>
        <p:spPr>
          <a:xfrm>
            <a:off x="5473065" y="5288280"/>
            <a:ext cx="17970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5" name="文本框 54"/>
          <p:cNvSpPr txBox="1"/>
          <p:nvPr/>
        </p:nvSpPr>
        <p:spPr>
          <a:xfrm>
            <a:off x="4827270" y="6038215"/>
            <a:ext cx="2125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停止全部脚本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4162425" y="909955"/>
            <a:ext cx="41713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编程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左箭头 4"/>
          <p:cNvSpPr/>
          <p:nvPr/>
        </p:nvSpPr>
        <p:spPr>
          <a:xfrm>
            <a:off x="5209540" y="4531995"/>
            <a:ext cx="436880" cy="241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上箭头 20"/>
          <p:cNvSpPr/>
          <p:nvPr/>
        </p:nvSpPr>
        <p:spPr>
          <a:xfrm>
            <a:off x="4895850" y="3688715"/>
            <a:ext cx="269875" cy="10845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9" name="文本框 28"/>
          <p:cNvSpPr txBox="1"/>
          <p:nvPr/>
        </p:nvSpPr>
        <p:spPr>
          <a:xfrm>
            <a:off x="4392295" y="3691255"/>
            <a:ext cx="459740" cy="1054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重复执行</a:t>
            </a:r>
            <a:endParaRPr lang="zh-CN" altLang="en-US"/>
          </a:p>
        </p:txBody>
      </p:sp>
      <p:sp>
        <p:nvSpPr>
          <p:cNvPr id="33" name="下箭头 32"/>
          <p:cNvSpPr/>
          <p:nvPr/>
        </p:nvSpPr>
        <p:spPr>
          <a:xfrm>
            <a:off x="5841365" y="355917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7" name="文本框 4"/>
          <p:cNvSpPr txBox="1"/>
          <p:nvPr/>
        </p:nvSpPr>
        <p:spPr>
          <a:xfrm>
            <a:off x="5512753" y="3112770"/>
            <a:ext cx="1165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165725" y="3989070"/>
            <a:ext cx="2882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播放（）声音，等待播完</a:t>
            </a:r>
            <a:endParaRPr lang="zh-CN" altLang="en-US">
              <a:solidFill>
                <a:srgbClr val="1465CF"/>
              </a:solidFill>
            </a:endParaRPr>
          </a:p>
        </p:txBody>
      </p:sp>
      <p:sp>
        <p:nvSpPr>
          <p:cNvPr id="39" name="下箭头 38"/>
          <p:cNvSpPr/>
          <p:nvPr/>
        </p:nvSpPr>
        <p:spPr>
          <a:xfrm>
            <a:off x="5842000" y="439610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0" name="左箭头 39"/>
          <p:cNvSpPr/>
          <p:nvPr/>
        </p:nvSpPr>
        <p:spPr>
          <a:xfrm rot="10800000">
            <a:off x="5285105" y="3614420"/>
            <a:ext cx="436880" cy="241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032000"/>
            <a:ext cx="1915795" cy="14490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416</Words>
  <Application>Microsoft Office PowerPoint</Application>
  <PresentationFormat>宽屏</PresentationFormat>
  <Paragraphs>67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Adobe Gothic Std B</vt:lpstr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356</cp:revision>
  <cp:lastPrinted>2018-10-24T16:00:00Z</cp:lastPrinted>
  <dcterms:created xsi:type="dcterms:W3CDTF">2018-10-24T16:00:00Z</dcterms:created>
  <dcterms:modified xsi:type="dcterms:W3CDTF">2023-03-29T10:53:16Z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2052-11.1.0.10700</vt:lpwstr>
  </property>
  <property fmtid="{D5CDD505-2E9C-101B-9397-08002B2CF9AE}" pid="4" name="ICV">
    <vt:lpwstr>386C6B012D204E97BC659B057F3AB4D0</vt:lpwstr>
  </property>
</Properties>
</file>