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0"/>
  </p:notesMasterIdLst>
  <p:sldIdLst>
    <p:sldId id="418" r:id="rId2"/>
    <p:sldId id="419" r:id="rId3"/>
    <p:sldId id="302" r:id="rId4"/>
    <p:sldId id="339" r:id="rId5"/>
    <p:sldId id="385" r:id="rId6"/>
    <p:sldId id="387" r:id="rId7"/>
    <p:sldId id="394" r:id="rId8"/>
    <p:sldId id="393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2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691">
          <p15:clr>
            <a:srgbClr val="A4A3A4"/>
          </p15:clr>
        </p15:guide>
        <p15:guide id="4" orient="horz" pos="3948">
          <p15:clr>
            <a:srgbClr val="A4A3A4"/>
          </p15:clr>
        </p15:guide>
        <p15:guide id="5" pos="3849">
          <p15:clr>
            <a:srgbClr val="A4A3A4"/>
          </p15:clr>
        </p15:guide>
        <p15:guide id="6" pos="4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5CF"/>
    <a:srgbClr val="ED7D31"/>
    <a:srgbClr val="EE7D16"/>
    <a:srgbClr val="00B0F0"/>
    <a:srgbClr val="FFC000"/>
    <a:srgbClr val="FFC108"/>
    <a:srgbClr val="FFF7EA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2" autoAdjust="0"/>
    <p:restoredTop sz="95250" autoAdjust="0"/>
  </p:normalViewPr>
  <p:slideViewPr>
    <p:cSldViewPr snapToGrid="0">
      <p:cViewPr varScale="1">
        <p:scale>
          <a:sx n="93" d="100"/>
          <a:sy n="93" d="100"/>
        </p:scale>
        <p:origin x="86" y="72"/>
      </p:cViewPr>
      <p:guideLst>
        <p:guide orient="horz" pos="2292"/>
        <p:guide orient="horz" pos="648"/>
        <p:guide orient="horz" pos="691"/>
        <p:guide orient="horz" pos="3948"/>
        <p:guide pos="3849"/>
        <p:guide pos="42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项目的</a:t>
            </a:r>
            <a:r>
              <a:rPr lang="en-US" altLang="zh-CN" dirty="0"/>
              <a:t>gif</a:t>
            </a:r>
            <a:r>
              <a:rPr lang="zh-CN" altLang="en-US" dirty="0"/>
              <a:t>，用到的角色和背景截图放上去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编程环节，详细步骤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06892" y="4409541"/>
            <a:ext cx="23237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</a:b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守门大战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63D607-ED04-55FD-9188-EA6B169115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33" y="518491"/>
            <a:ext cx="5156200" cy="31097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7" name="同心圆 6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11" name="同心圆 10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15" name="同心圆 14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10" y="1683717"/>
            <a:ext cx="848551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优秀的足球射手，相信你可以精准的把足球踢进球门，但是需要注意前方的三名防守队员，加油吧。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31610" y="2717846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（）不成立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等待（）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等脚本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31610" y="3682595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鼠标的</a:t>
            </a:r>
            <a:r>
              <a:rPr lang="en-US" altLang="zh-CN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坐标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停止该角色的其他脚本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等新脚本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1610" y="4647343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50391" y="4106432"/>
            <a:ext cx="1901953" cy="477961"/>
            <a:chOff x="850391" y="3836346"/>
            <a:chExt cx="1901953" cy="477961"/>
          </a:xfrm>
        </p:grpSpPr>
        <p:grpSp>
          <p:nvGrpSpPr>
            <p:cNvPr id="2" name="组合 1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" name="组合 4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1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980" y="1871980"/>
            <a:ext cx="1356360" cy="7823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665" y="1858010"/>
            <a:ext cx="1852295" cy="7010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285" y="1920240"/>
            <a:ext cx="2111375" cy="57594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2090" y="4106545"/>
            <a:ext cx="2141855" cy="7004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8360" y="4064000"/>
            <a:ext cx="2574925" cy="64833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2690" y="4106545"/>
            <a:ext cx="2095500" cy="66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48042" y="5052381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守门大战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1827530"/>
            <a:ext cx="3909060" cy="292481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855" y="1976755"/>
            <a:ext cx="1507490" cy="13303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445" y="2022475"/>
            <a:ext cx="1266825" cy="11499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7140" y="4417695"/>
            <a:ext cx="2077085" cy="155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25" y="1581785"/>
            <a:ext cx="3486150" cy="676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22275" y="2828290"/>
            <a:ext cx="26555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球门前三名防守队员：他们在球门前左右横移，我们要把球从他们之间的缝隙踢过去。为了增加难度，他们移动的速度是变化的。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14825" y="1889760"/>
            <a:ext cx="1569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绿旗点击</a:t>
            </a:r>
          </a:p>
        </p:txBody>
      </p:sp>
      <p:sp>
        <p:nvSpPr>
          <p:cNvPr id="18" name="下箭头 17"/>
          <p:cNvSpPr/>
          <p:nvPr/>
        </p:nvSpPr>
        <p:spPr>
          <a:xfrm>
            <a:off x="4722495" y="2315210"/>
            <a:ext cx="25654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149090" y="2644140"/>
            <a:ext cx="1734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设置初始位置</a:t>
            </a:r>
          </a:p>
        </p:txBody>
      </p:sp>
      <p:sp>
        <p:nvSpPr>
          <p:cNvPr id="21" name="下箭头 20"/>
          <p:cNvSpPr/>
          <p:nvPr/>
        </p:nvSpPr>
        <p:spPr>
          <a:xfrm>
            <a:off x="4722495" y="3069590"/>
            <a:ext cx="25654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065905" y="3398520"/>
            <a:ext cx="2066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设置初始大小</a:t>
            </a:r>
          </a:p>
        </p:txBody>
      </p:sp>
      <p:sp>
        <p:nvSpPr>
          <p:cNvPr id="24" name="下箭头 23"/>
          <p:cNvSpPr/>
          <p:nvPr/>
        </p:nvSpPr>
        <p:spPr>
          <a:xfrm>
            <a:off x="4722495" y="3823970"/>
            <a:ext cx="25654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065905" y="4152900"/>
            <a:ext cx="2489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在</a:t>
            </a:r>
            <a:r>
              <a:rPr lang="zh-CN" altLang="en-US" b="1">
                <a:solidFill>
                  <a:srgbClr val="00B050"/>
                </a:solidFill>
              </a:rPr>
              <a:t>随机秒数</a:t>
            </a:r>
            <a:r>
              <a:rPr lang="zh-CN" altLang="en-US" b="1">
                <a:solidFill>
                  <a:srgbClr val="FF0000"/>
                </a:solidFill>
              </a:rPr>
              <a:t>滑行到右边</a:t>
            </a:r>
          </a:p>
        </p:txBody>
      </p:sp>
      <p:sp>
        <p:nvSpPr>
          <p:cNvPr id="26" name="下箭头 25"/>
          <p:cNvSpPr/>
          <p:nvPr/>
        </p:nvSpPr>
        <p:spPr>
          <a:xfrm>
            <a:off x="4722495" y="4578350"/>
            <a:ext cx="25654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065905" y="4907280"/>
            <a:ext cx="24898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在</a:t>
            </a:r>
            <a:r>
              <a:rPr lang="zh-CN" altLang="en-US" b="1">
                <a:solidFill>
                  <a:srgbClr val="00B050"/>
                </a:solidFill>
              </a:rPr>
              <a:t>随机秒数</a:t>
            </a:r>
            <a:r>
              <a:rPr lang="zh-CN" altLang="en-US" b="1">
                <a:solidFill>
                  <a:srgbClr val="FF0000"/>
                </a:solidFill>
              </a:rPr>
              <a:t>滑行到左边</a:t>
            </a:r>
          </a:p>
        </p:txBody>
      </p:sp>
      <p:sp>
        <p:nvSpPr>
          <p:cNvPr id="38" name="下箭头 37"/>
          <p:cNvSpPr/>
          <p:nvPr/>
        </p:nvSpPr>
        <p:spPr>
          <a:xfrm>
            <a:off x="4722495" y="5332730"/>
            <a:ext cx="25654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左箭头 42"/>
          <p:cNvSpPr/>
          <p:nvPr/>
        </p:nvSpPr>
        <p:spPr>
          <a:xfrm>
            <a:off x="3801745" y="5423535"/>
            <a:ext cx="890270" cy="2565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上箭头 43"/>
          <p:cNvSpPr/>
          <p:nvPr/>
        </p:nvSpPr>
        <p:spPr>
          <a:xfrm>
            <a:off x="3756660" y="3839210"/>
            <a:ext cx="241300" cy="15843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右箭头 44"/>
          <p:cNvSpPr/>
          <p:nvPr/>
        </p:nvSpPr>
        <p:spPr>
          <a:xfrm>
            <a:off x="4028440" y="3839210"/>
            <a:ext cx="633730" cy="211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7106285" y="1831975"/>
            <a:ext cx="1750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当接收到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好球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47" name="下箭头 46"/>
          <p:cNvSpPr/>
          <p:nvPr/>
        </p:nvSpPr>
        <p:spPr>
          <a:xfrm>
            <a:off x="7761605" y="2315210"/>
            <a:ext cx="25654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6985635" y="2828290"/>
            <a:ext cx="2247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停止该角色的其他脚本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873615" y="1886585"/>
            <a:ext cx="1750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当接收到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失败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50" name="下箭头 49"/>
          <p:cNvSpPr/>
          <p:nvPr/>
        </p:nvSpPr>
        <p:spPr>
          <a:xfrm>
            <a:off x="10528935" y="2369820"/>
            <a:ext cx="25654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9752965" y="2882900"/>
            <a:ext cx="22472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停止该角色的其他脚本</a:t>
            </a:r>
          </a:p>
        </p:txBody>
      </p:sp>
      <p:sp>
        <p:nvSpPr>
          <p:cNvPr id="52" name="左大括号 51"/>
          <p:cNvSpPr/>
          <p:nvPr/>
        </p:nvSpPr>
        <p:spPr>
          <a:xfrm rot="16200000">
            <a:off x="9149715" y="2963545"/>
            <a:ext cx="513080" cy="27762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7761605" y="4758055"/>
            <a:ext cx="36836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这两个程序链都是让球手不管是成功命中或者球被拦下，都要结束这局游戏。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5" y="1373505"/>
            <a:ext cx="1261745" cy="13049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1950" y="2978785"/>
            <a:ext cx="18548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足球：玩家可以调整它在水平方向上的位置，找准守门员的移动空隙，趁机射门。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19145" y="1373505"/>
            <a:ext cx="1569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绿旗点击</a:t>
            </a:r>
          </a:p>
        </p:txBody>
      </p:sp>
      <p:sp>
        <p:nvSpPr>
          <p:cNvPr id="18" name="下箭头 17"/>
          <p:cNvSpPr/>
          <p:nvPr/>
        </p:nvSpPr>
        <p:spPr>
          <a:xfrm>
            <a:off x="3726815" y="1798955"/>
            <a:ext cx="25654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3153410" y="2127885"/>
            <a:ext cx="17348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设置初始位置</a:t>
            </a:r>
          </a:p>
        </p:txBody>
      </p:sp>
      <p:sp>
        <p:nvSpPr>
          <p:cNvPr id="13" name="下箭头 12"/>
          <p:cNvSpPr/>
          <p:nvPr/>
        </p:nvSpPr>
        <p:spPr>
          <a:xfrm>
            <a:off x="3726815" y="2553335"/>
            <a:ext cx="25654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070225" y="2882265"/>
            <a:ext cx="2066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设置初始大小</a:t>
            </a:r>
          </a:p>
        </p:txBody>
      </p:sp>
      <p:sp>
        <p:nvSpPr>
          <p:cNvPr id="17" name="下箭头 16"/>
          <p:cNvSpPr/>
          <p:nvPr/>
        </p:nvSpPr>
        <p:spPr>
          <a:xfrm>
            <a:off x="3726815" y="3307715"/>
            <a:ext cx="25654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3070225" y="3619500"/>
            <a:ext cx="3258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移到</a:t>
            </a:r>
            <a:r>
              <a:rPr lang="en-US" altLang="zh-CN" b="1">
                <a:solidFill>
                  <a:srgbClr val="FF0000"/>
                </a:solidFill>
              </a:rPr>
              <a:t>x</a:t>
            </a:r>
            <a:r>
              <a:rPr lang="zh-CN" altLang="en-US" b="1">
                <a:solidFill>
                  <a:srgbClr val="FF0000"/>
                </a:solidFill>
              </a:rPr>
              <a:t>（跟随鼠标</a:t>
            </a:r>
            <a:r>
              <a:rPr lang="en-US" altLang="zh-CN" b="1">
                <a:solidFill>
                  <a:srgbClr val="FF0000"/>
                </a:solidFill>
              </a:rPr>
              <a:t>x</a:t>
            </a:r>
            <a:r>
              <a:rPr lang="zh-CN" altLang="en-US" b="1">
                <a:solidFill>
                  <a:srgbClr val="FF0000"/>
                </a:solidFill>
              </a:rPr>
              <a:t>坐标）</a:t>
            </a:r>
          </a:p>
          <a:p>
            <a:r>
              <a:rPr lang="en-US" altLang="zh-CN" b="1">
                <a:solidFill>
                  <a:srgbClr val="FF0000"/>
                </a:solidFill>
              </a:rPr>
              <a:t>       y</a:t>
            </a:r>
            <a:r>
              <a:rPr lang="zh-CN" altLang="en-US" b="1">
                <a:solidFill>
                  <a:srgbClr val="FF0000"/>
                </a:solidFill>
              </a:rPr>
              <a:t>（固定在舞台下方）</a:t>
            </a:r>
          </a:p>
        </p:txBody>
      </p:sp>
      <p:sp>
        <p:nvSpPr>
          <p:cNvPr id="43" name="左箭头 42"/>
          <p:cNvSpPr/>
          <p:nvPr/>
        </p:nvSpPr>
        <p:spPr>
          <a:xfrm>
            <a:off x="2836545" y="4391025"/>
            <a:ext cx="890270" cy="2565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上箭头 43"/>
          <p:cNvSpPr/>
          <p:nvPr/>
        </p:nvSpPr>
        <p:spPr>
          <a:xfrm>
            <a:off x="2760980" y="3322955"/>
            <a:ext cx="255905" cy="9963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右箭头 44"/>
          <p:cNvSpPr/>
          <p:nvPr/>
        </p:nvSpPr>
        <p:spPr>
          <a:xfrm>
            <a:off x="3032760" y="3322955"/>
            <a:ext cx="633730" cy="211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下箭头 41"/>
          <p:cNvSpPr/>
          <p:nvPr/>
        </p:nvSpPr>
        <p:spPr>
          <a:xfrm>
            <a:off x="3726815" y="4219575"/>
            <a:ext cx="256540" cy="271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下箭头 49"/>
          <p:cNvSpPr/>
          <p:nvPr/>
        </p:nvSpPr>
        <p:spPr>
          <a:xfrm>
            <a:off x="6698615" y="1316355"/>
            <a:ext cx="241300" cy="256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下箭头 51"/>
          <p:cNvSpPr/>
          <p:nvPr/>
        </p:nvSpPr>
        <p:spPr>
          <a:xfrm>
            <a:off x="6699250" y="1942465"/>
            <a:ext cx="241300" cy="256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5989955" y="2272030"/>
            <a:ext cx="1826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面向球门方向</a:t>
            </a:r>
          </a:p>
        </p:txBody>
      </p:sp>
      <p:sp>
        <p:nvSpPr>
          <p:cNvPr id="54" name="下箭头 53"/>
          <p:cNvSpPr/>
          <p:nvPr/>
        </p:nvSpPr>
        <p:spPr>
          <a:xfrm>
            <a:off x="6698615" y="2640965"/>
            <a:ext cx="241300" cy="256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6155690" y="2945765"/>
            <a:ext cx="1327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移动（）步</a:t>
            </a:r>
          </a:p>
        </p:txBody>
      </p:sp>
      <p:sp>
        <p:nvSpPr>
          <p:cNvPr id="56" name="下箭头 55"/>
          <p:cNvSpPr/>
          <p:nvPr/>
        </p:nvSpPr>
        <p:spPr>
          <a:xfrm>
            <a:off x="6699250" y="3366135"/>
            <a:ext cx="241300" cy="256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6050280" y="3674745"/>
            <a:ext cx="4372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切换造型（让足球旋转）</a:t>
            </a:r>
          </a:p>
        </p:txBody>
      </p:sp>
      <p:sp>
        <p:nvSpPr>
          <p:cNvPr id="58" name="下箭头 57"/>
          <p:cNvSpPr/>
          <p:nvPr/>
        </p:nvSpPr>
        <p:spPr>
          <a:xfrm>
            <a:off x="6699250" y="4091305"/>
            <a:ext cx="241300" cy="256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6110605" y="4383405"/>
            <a:ext cx="2685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如果</a:t>
            </a:r>
            <a:r>
              <a:rPr lang="zh-CN" altLang="en-US" b="1">
                <a:solidFill>
                  <a:schemeClr val="accent1"/>
                </a:solidFill>
              </a:rPr>
              <a:t>碰到防守队员</a:t>
            </a:r>
            <a:r>
              <a:rPr lang="zh-CN" altLang="en-US" b="1">
                <a:solidFill>
                  <a:srgbClr val="FF0000"/>
                </a:solidFill>
              </a:rPr>
              <a:t>，那么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6442710" y="5077460"/>
            <a:ext cx="1538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广播失败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6412230" y="5440045"/>
            <a:ext cx="2383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说失败了（）秒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6412230" y="5786755"/>
            <a:ext cx="2037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停止全部脚本</a:t>
            </a:r>
          </a:p>
        </p:txBody>
      </p:sp>
      <p:sp>
        <p:nvSpPr>
          <p:cNvPr id="63" name="下箭头 62"/>
          <p:cNvSpPr/>
          <p:nvPr/>
        </p:nvSpPr>
        <p:spPr>
          <a:xfrm>
            <a:off x="6698615" y="6240145"/>
            <a:ext cx="241300" cy="256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右箭头 63"/>
          <p:cNvSpPr/>
          <p:nvPr/>
        </p:nvSpPr>
        <p:spPr>
          <a:xfrm>
            <a:off x="6925310" y="6268720"/>
            <a:ext cx="2007235" cy="2565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上箭头 64"/>
          <p:cNvSpPr/>
          <p:nvPr/>
        </p:nvSpPr>
        <p:spPr>
          <a:xfrm>
            <a:off x="9037955" y="3039110"/>
            <a:ext cx="196215" cy="33350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右箭头 65"/>
          <p:cNvSpPr/>
          <p:nvPr/>
        </p:nvSpPr>
        <p:spPr>
          <a:xfrm>
            <a:off x="9324340" y="2978785"/>
            <a:ext cx="1449070" cy="18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下箭头 66"/>
          <p:cNvSpPr/>
          <p:nvPr/>
        </p:nvSpPr>
        <p:spPr>
          <a:xfrm>
            <a:off x="10667365" y="3175000"/>
            <a:ext cx="180975" cy="211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9777730" y="4170680"/>
            <a:ext cx="1538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广播好球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9747250" y="4533265"/>
            <a:ext cx="2383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说好球（）秒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9747250" y="4879975"/>
            <a:ext cx="2037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停止全部脚本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9476105" y="3455670"/>
            <a:ext cx="26854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如果</a:t>
            </a:r>
            <a:r>
              <a:rPr lang="zh-CN" altLang="en-US" b="1">
                <a:solidFill>
                  <a:schemeClr val="accent1"/>
                </a:solidFill>
              </a:rPr>
              <a:t>碰到足球门</a:t>
            </a:r>
            <a:r>
              <a:rPr lang="zh-CN" altLang="en-US" b="1">
                <a:solidFill>
                  <a:srgbClr val="FF0000"/>
                </a:solidFill>
              </a:rPr>
              <a:t>，那么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5763895" y="913130"/>
            <a:ext cx="2519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按下空格键发射足球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5575300" y="1573530"/>
            <a:ext cx="2489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停止该角色的其他脚本</a:t>
            </a:r>
          </a:p>
        </p:txBody>
      </p:sp>
      <p:sp>
        <p:nvSpPr>
          <p:cNvPr id="92" name="下箭头 91"/>
          <p:cNvSpPr/>
          <p:nvPr/>
        </p:nvSpPr>
        <p:spPr>
          <a:xfrm>
            <a:off x="10441305" y="5302250"/>
            <a:ext cx="196215" cy="1509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左箭头 92"/>
          <p:cNvSpPr/>
          <p:nvPr/>
        </p:nvSpPr>
        <p:spPr>
          <a:xfrm>
            <a:off x="5884545" y="6584950"/>
            <a:ext cx="4436110" cy="211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上箭头 93"/>
          <p:cNvSpPr/>
          <p:nvPr/>
        </p:nvSpPr>
        <p:spPr>
          <a:xfrm>
            <a:off x="5763895" y="2148840"/>
            <a:ext cx="180975" cy="44513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右箭头 94"/>
          <p:cNvSpPr/>
          <p:nvPr/>
        </p:nvSpPr>
        <p:spPr>
          <a:xfrm>
            <a:off x="5989955" y="2088515"/>
            <a:ext cx="694055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332</Words>
  <Application>Microsoft Office PowerPoint</Application>
  <PresentationFormat>宽屏</PresentationFormat>
  <Paragraphs>50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Adobe Gothic Std B</vt:lpstr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388</cp:revision>
  <cp:lastPrinted>2018-10-24T16:00:00Z</cp:lastPrinted>
  <dcterms:created xsi:type="dcterms:W3CDTF">2018-10-24T16:00:00Z</dcterms:created>
  <dcterms:modified xsi:type="dcterms:W3CDTF">2023-03-29T10:53:46Z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0F17FE8F247B4408B5E74C9AB1A6EAE2</vt:lpwstr>
  </property>
  <property fmtid="{D5CDD505-2E9C-101B-9397-08002B2CF9AE}" pid="4" name="KSOProductBuildVer">
    <vt:lpwstr>2052-11.1.0.10700</vt:lpwstr>
  </property>
</Properties>
</file>