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0"/>
  </p:notesMasterIdLst>
  <p:sldIdLst>
    <p:sldId id="418" r:id="rId2"/>
    <p:sldId id="419" r:id="rId3"/>
    <p:sldId id="302" r:id="rId4"/>
    <p:sldId id="339" r:id="rId5"/>
    <p:sldId id="385" r:id="rId6"/>
    <p:sldId id="387" r:id="rId7"/>
    <p:sldId id="394" r:id="rId8"/>
    <p:sldId id="393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4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691">
          <p15:clr>
            <a:srgbClr val="A4A3A4"/>
          </p15:clr>
        </p15:guide>
        <p15:guide id="4" orient="horz" pos="3938">
          <p15:clr>
            <a:srgbClr val="A4A3A4"/>
          </p15:clr>
        </p15:guide>
        <p15:guide id="5" pos="3849">
          <p15:clr>
            <a:srgbClr val="A4A3A4"/>
          </p15:clr>
        </p15:guide>
        <p15:guide id="6" pos="4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5CF"/>
    <a:srgbClr val="ED7D31"/>
    <a:srgbClr val="EE7D16"/>
    <a:srgbClr val="00B0F0"/>
    <a:srgbClr val="FFC000"/>
    <a:srgbClr val="FFC108"/>
    <a:srgbClr val="FFF7EA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2" autoAdjust="0"/>
    <p:restoredTop sz="95250" autoAdjust="0"/>
  </p:normalViewPr>
  <p:slideViewPr>
    <p:cSldViewPr snapToGrid="0">
      <p:cViewPr varScale="1">
        <p:scale>
          <a:sx n="93" d="100"/>
          <a:sy n="93" d="100"/>
        </p:scale>
        <p:origin x="86" y="72"/>
      </p:cViewPr>
      <p:guideLst>
        <p:guide orient="horz" pos="2254"/>
        <p:guide orient="horz" pos="648"/>
        <p:guide orient="horz" pos="691"/>
        <p:guide orient="horz" pos="3938"/>
        <p:guide pos="3849"/>
        <p:guide pos="42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项目的</a:t>
            </a:r>
            <a:r>
              <a:rPr lang="en-US" altLang="zh-CN" dirty="0"/>
              <a:t>gif</a:t>
            </a:r>
            <a:r>
              <a:rPr lang="zh-CN" altLang="en-US" dirty="0"/>
              <a:t>，用到的角色和背景截图放上去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编程环节，详细步骤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17900" y="4728323"/>
            <a:ext cx="5156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22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动物运动会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D2331D-DB8A-9B89-EE19-B1F1CC07E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28" y="534319"/>
            <a:ext cx="5839344" cy="35217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7" name="同心圆 6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11" name="同心圆 10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15" name="同心圆 14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683717"/>
            <a:ext cx="848551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优秀的足球射手，相信你可以精准的把足球踢进球门，但是需要注意前方的三名防守队员，加油吧。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31610" y="2717846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下一个造型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停止全部脚本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等脚本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31610" y="3682595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重复执行直到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“”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（）秒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等新脚本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1610" y="4647343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50391" y="4106432"/>
            <a:ext cx="1901953" cy="477961"/>
            <a:chOff x="850391" y="3836346"/>
            <a:chExt cx="1901953" cy="477961"/>
          </a:xfrm>
        </p:grpSpPr>
        <p:grpSp>
          <p:nvGrpSpPr>
            <p:cNvPr id="2" name="组合 1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" name="组合 4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1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980" y="1871980"/>
            <a:ext cx="1356360" cy="7823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665" y="1858010"/>
            <a:ext cx="1852295" cy="7010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285" y="1920240"/>
            <a:ext cx="2111375" cy="5759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2230" y="4072890"/>
            <a:ext cx="1981200" cy="6464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4755" y="4077335"/>
            <a:ext cx="2903220" cy="6419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9975" y="4077335"/>
            <a:ext cx="1781175" cy="68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48042" y="5052381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动物运动会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" y="2653665"/>
            <a:ext cx="3048635" cy="21577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140" y="2073910"/>
            <a:ext cx="1343025" cy="10699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735" y="2096135"/>
            <a:ext cx="1238250" cy="10477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850" y="1988185"/>
            <a:ext cx="1319530" cy="12369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115" y="4491355"/>
            <a:ext cx="1967230" cy="152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1339850"/>
            <a:ext cx="4514850" cy="35147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45405" y="1727200"/>
            <a:ext cx="5567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背景需要同学们绘制完成，同学们需要选择一个喜欢的背景图，然后使用线条制作跑道。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770" y="2763520"/>
            <a:ext cx="2146300" cy="33642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940" y="3662045"/>
            <a:ext cx="3864610" cy="1567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18070" y="4170045"/>
            <a:ext cx="8680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accent1"/>
                </a:solidFill>
              </a:rPr>
              <a:t>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357630"/>
            <a:ext cx="1156335" cy="22999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6120" y="927100"/>
            <a:ext cx="78917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三名动物运动员，他们的任务是得到出发指令时，开始向终点跑去，他们在路程中的速度会发生随机变化，看谁最终会获得胜利呢？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02430" y="1526540"/>
            <a:ext cx="1252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绿旗开始</a:t>
            </a:r>
          </a:p>
        </p:txBody>
      </p:sp>
      <p:sp>
        <p:nvSpPr>
          <p:cNvPr id="6" name="下箭头 5"/>
          <p:cNvSpPr/>
          <p:nvPr/>
        </p:nvSpPr>
        <p:spPr>
          <a:xfrm>
            <a:off x="4662170" y="1887855"/>
            <a:ext cx="256540" cy="241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02430" y="2129155"/>
            <a:ext cx="1267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移到起点</a:t>
            </a:r>
          </a:p>
        </p:txBody>
      </p:sp>
      <p:sp>
        <p:nvSpPr>
          <p:cNvPr id="9" name="下箭头 8"/>
          <p:cNvSpPr/>
          <p:nvPr/>
        </p:nvSpPr>
        <p:spPr>
          <a:xfrm>
            <a:off x="4662170" y="2497455"/>
            <a:ext cx="256540" cy="241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4662170" y="3107055"/>
            <a:ext cx="256540" cy="241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171950" y="2738755"/>
            <a:ext cx="1236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造型初始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832225" y="3348355"/>
            <a:ext cx="1991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重复执行直到（</a:t>
            </a:r>
            <a:r>
              <a:rPr lang="zh-CN" altLang="en-US" b="1">
                <a:solidFill>
                  <a:schemeClr val="accent1"/>
                </a:solidFill>
              </a:rPr>
              <a:t>碰到终点线</a:t>
            </a:r>
            <a:r>
              <a:rPr lang="zh-CN" altLang="en-US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110990" y="4087495"/>
            <a:ext cx="244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移动（</a:t>
            </a:r>
            <a:r>
              <a:rPr lang="zh-CN" altLang="en-US" b="1">
                <a:solidFill>
                  <a:schemeClr val="accent1"/>
                </a:solidFill>
              </a:rPr>
              <a:t>随机步数</a:t>
            </a:r>
            <a:r>
              <a:rPr lang="zh-CN" altLang="en-US" b="1">
                <a:solidFill>
                  <a:srgbClr val="FF0000"/>
                </a:solidFill>
              </a:rPr>
              <a:t>）步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110990" y="4510405"/>
            <a:ext cx="1916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造型变化</a:t>
            </a:r>
          </a:p>
        </p:txBody>
      </p:sp>
      <p:sp>
        <p:nvSpPr>
          <p:cNvPr id="21" name="下箭头 20"/>
          <p:cNvSpPr/>
          <p:nvPr/>
        </p:nvSpPr>
        <p:spPr>
          <a:xfrm>
            <a:off x="4707890" y="4933315"/>
            <a:ext cx="241935" cy="20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左箭头 21"/>
          <p:cNvSpPr/>
          <p:nvPr/>
        </p:nvSpPr>
        <p:spPr>
          <a:xfrm>
            <a:off x="3651250" y="4973320"/>
            <a:ext cx="1010920" cy="1809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上箭头 22"/>
          <p:cNvSpPr/>
          <p:nvPr/>
        </p:nvSpPr>
        <p:spPr>
          <a:xfrm>
            <a:off x="3561080" y="3679825"/>
            <a:ext cx="165735" cy="13131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>
            <a:off x="3726815" y="3649980"/>
            <a:ext cx="241300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666490" y="5264150"/>
            <a:ext cx="2459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说</a:t>
            </a:r>
            <a:r>
              <a:rPr lang="en-US" altLang="zh-CN" b="1">
                <a:solidFill>
                  <a:srgbClr val="FF0000"/>
                </a:solidFill>
              </a:rPr>
              <a:t>“xxx</a:t>
            </a:r>
            <a:r>
              <a:rPr lang="zh-CN" altLang="en-US" b="1">
                <a:solidFill>
                  <a:srgbClr val="FF0000"/>
                </a:solidFill>
              </a:rPr>
              <a:t>胜利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（）秒</a:t>
            </a:r>
          </a:p>
        </p:txBody>
      </p:sp>
      <p:sp>
        <p:nvSpPr>
          <p:cNvPr id="27" name="下箭头 26"/>
          <p:cNvSpPr/>
          <p:nvPr/>
        </p:nvSpPr>
        <p:spPr>
          <a:xfrm>
            <a:off x="4707890" y="5614035"/>
            <a:ext cx="256540" cy="241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862705" y="5837555"/>
            <a:ext cx="1961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</a:rPr>
              <a:t>移到起点</a:t>
            </a:r>
          </a:p>
        </p:txBody>
      </p:sp>
      <p:sp>
        <p:nvSpPr>
          <p:cNvPr id="29" name="下箭头 28"/>
          <p:cNvSpPr/>
          <p:nvPr/>
        </p:nvSpPr>
        <p:spPr>
          <a:xfrm>
            <a:off x="4715510" y="6198235"/>
            <a:ext cx="256540" cy="241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050665" y="6410960"/>
            <a:ext cx="1976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停止全部脚本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219</Words>
  <Application>Microsoft Office PowerPoint</Application>
  <PresentationFormat>宽屏</PresentationFormat>
  <Paragraphs>32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Adobe Gothic Std B</vt:lpstr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400</cp:revision>
  <cp:lastPrinted>2018-10-24T16:00:00Z</cp:lastPrinted>
  <dcterms:created xsi:type="dcterms:W3CDTF">2018-10-24T16:00:00Z</dcterms:created>
  <dcterms:modified xsi:type="dcterms:W3CDTF">2023-03-29T10:55:34Z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0F17FE8F247B4408B5E74C9AB1A6EAE2</vt:lpwstr>
  </property>
  <property fmtid="{D5CDD505-2E9C-101B-9397-08002B2CF9AE}" pid="4" name="KSOProductBuildVer">
    <vt:lpwstr>2052-11.1.0.10700</vt:lpwstr>
  </property>
</Properties>
</file>