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256" r:id="rId2"/>
    <p:sldId id="302" r:id="rId3"/>
    <p:sldId id="339" r:id="rId4"/>
    <p:sldId id="385" r:id="rId5"/>
    <p:sldId id="386" r:id="rId6"/>
    <p:sldId id="414" r:id="rId7"/>
    <p:sldId id="434" r:id="rId8"/>
    <p:sldId id="438" r:id="rId9"/>
    <p:sldId id="439" r:id="rId10"/>
    <p:sldId id="435" r:id="rId11"/>
    <p:sldId id="436" r:id="rId12"/>
    <p:sldId id="391" r:id="rId13"/>
    <p:sldId id="440" r:id="rId14"/>
    <p:sldId id="39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C60"/>
    <a:srgbClr val="ED7D31"/>
    <a:srgbClr val="FFC108"/>
    <a:srgbClr val="EE7D16"/>
    <a:srgbClr val="00B0F0"/>
    <a:srgbClr val="FFC000"/>
    <a:srgbClr val="FFF7EA"/>
    <a:srgbClr val="1465CF"/>
    <a:srgbClr val="1464CE"/>
    <a:srgbClr val="69A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5040" autoAdjust="0"/>
  </p:normalViewPr>
  <p:slideViewPr>
    <p:cSldViewPr snapToGrid="0">
      <p:cViewPr varScale="1">
        <p:scale>
          <a:sx n="94" d="100"/>
          <a:sy n="94" d="100"/>
        </p:scale>
        <p:origin x="341" y="77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pPr/>
              <a:t>2021/8/22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20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1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85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78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6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3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15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93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94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" y="398323"/>
            <a:ext cx="2549540" cy="1019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7970" y="2640323"/>
            <a:ext cx="515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太空大战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115" y="4579315"/>
            <a:ext cx="1440543" cy="1944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当小绿旗被是作为每一个脚本开始的指令，每次被点击运行我们编写的程序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41571" y="5066715"/>
            <a:ext cx="3645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在舞台上移动</a:t>
            </a:r>
            <a:r>
              <a:rPr lang="en-US" altLang="zh-CN" sz="1600" dirty="0"/>
              <a:t>10</a:t>
            </a:r>
            <a:r>
              <a:rPr lang="zh-CN" altLang="en-US" sz="1600" dirty="0"/>
              <a:t>步，默认方向：</a:t>
            </a:r>
            <a:r>
              <a:rPr lang="zh-CN" altLang="en-US" sz="1600" b="1" dirty="0">
                <a:solidFill>
                  <a:srgbClr val="ED7D31"/>
                </a:solidFill>
              </a:rPr>
              <a:t>向右</a:t>
            </a:r>
            <a:endParaRPr lang="en-US" altLang="zh-CN" sz="1600" b="1" dirty="0">
              <a:solidFill>
                <a:srgbClr val="ED7D31"/>
              </a:solidFill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354" y="1306978"/>
            <a:ext cx="1279952" cy="7669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4305" y="4036667"/>
            <a:ext cx="1477936" cy="8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(4)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  能快速复制出一模一样的角色。在</a:t>
            </a:r>
            <a:r>
              <a:rPr lang="en-US" altLang="zh-CN" sz="1600" dirty="0"/>
              <a:t>《</a:t>
            </a:r>
            <a:r>
              <a:rPr lang="zh-CN" altLang="en-US" sz="1600" dirty="0"/>
              <a:t>太空大战</a:t>
            </a:r>
            <a:r>
              <a:rPr lang="en-US" altLang="zh-CN" sz="1600" dirty="0"/>
              <a:t>》</a:t>
            </a:r>
            <a:r>
              <a:rPr lang="zh-CN" altLang="en-US" sz="1600" dirty="0"/>
              <a:t>中，我们只需要一个小球角色，使用克隆技术复制出更多小球。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20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77472" y="5126717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来自“控制”模板，使每个克隆体在克隆完毕后都以它为起点开始运行。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54" y="1239812"/>
            <a:ext cx="1690300" cy="7753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03" y="3905689"/>
            <a:ext cx="1757797" cy="8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87088" y="1103539"/>
            <a:ext cx="7294562" cy="2956832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思考如下问题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3052119" y="4773289"/>
            <a:ext cx="3904735" cy="526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聪明的你试试吧！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4329714" y="2021562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如何修改脚本可适当增加游戏难度？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329714" y="2581955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提示：修改移动步数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58AFE8-5D70-4FA5-A22F-5120B532A355}"/>
              </a:ext>
            </a:extLst>
          </p:cNvPr>
          <p:cNvSpPr txBox="1"/>
          <p:nvPr/>
        </p:nvSpPr>
        <p:spPr>
          <a:xfrm>
            <a:off x="2101362" y="1837592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课后练习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，完善背景，角色。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，完善，编写完整太空大战的代码，使游戏可以正常运行</a:t>
            </a:r>
          </a:p>
        </p:txBody>
      </p:sp>
    </p:spTree>
    <p:extLst>
      <p:ext uri="{BB962C8B-B14F-4D97-AF65-F5344CB8AC3E}">
        <p14:creationId xmlns:p14="http://schemas.microsoft.com/office/powerpoint/2010/main" val="259599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火箭躲避小球的时间来获取分数，当火箭碰到小球游戏结束。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ym typeface="+mn-lt"/>
              </a:rPr>
              <a:t>巩固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遇到边缘就反弹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面向*方向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”等脚本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”克隆””当作为克隆体启动时“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等脚本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9071" y="2809350"/>
            <a:ext cx="3023235" cy="500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073" y="1664235"/>
            <a:ext cx="1515352" cy="7717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9917" y="1562379"/>
            <a:ext cx="1790478" cy="9911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2073" y="4076429"/>
            <a:ext cx="1633356" cy="7459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8765" y="4061716"/>
            <a:ext cx="1690300" cy="7753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85308" y="554448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太空大战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60" y="2000727"/>
            <a:ext cx="1287435" cy="12238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85" y="2000726"/>
            <a:ext cx="1378996" cy="12238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06015F-6761-4726-8318-C001C1ACD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35" y="4458939"/>
            <a:ext cx="1552792" cy="15908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59E443-549E-42E3-9AFC-0DEF88E8B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966" y="1896272"/>
            <a:ext cx="1378997" cy="13789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1977A4-FAA9-40D6-9ED9-451253846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313519"/>
            <a:ext cx="3478394" cy="4007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小球如何运动？</a:t>
            </a:r>
          </a:p>
          <a:p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如何克隆小球？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如何控制火箭方向？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0" y="5066506"/>
            <a:ext cx="546158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如何设置得分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39" y="1904437"/>
            <a:ext cx="629325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面向随机方向运动，碰到最上方边缘消失（判断条件是什么？）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克隆自己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小球面向随机方向运动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火箭碰到小球的时间来控制分值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633051" y="5895995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太空大战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934131-1AF8-44F7-8C1C-53ECD0C7B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1550233"/>
            <a:ext cx="3399255" cy="3916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573" y="2335443"/>
            <a:ext cx="730885" cy="2066156"/>
          </a:xfrm>
          <a:prstGeom prst="rect">
            <a:avLst/>
          </a:prstGeom>
        </p:spPr>
      </p:pic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选择舞台背景及角色</a:t>
            </a:r>
          </a:p>
        </p:txBody>
      </p:sp>
      <p:sp>
        <p:nvSpPr>
          <p:cNvPr id="7" name="右箭头 6"/>
          <p:cNvSpPr/>
          <p:nvPr/>
        </p:nvSpPr>
        <p:spPr>
          <a:xfrm>
            <a:off x="3642677" y="400715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8484" y="4021675"/>
            <a:ext cx="393065" cy="37992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D904F3-9BAD-4A80-B7E6-B8D23F288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55" y="1941721"/>
            <a:ext cx="3574809" cy="41599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0510E22-9F35-4F57-966C-27EDA9789B39}"/>
              </a:ext>
            </a:extLst>
          </p:cNvPr>
          <p:cNvSpPr txBox="1"/>
          <p:nvPr/>
        </p:nvSpPr>
        <p:spPr>
          <a:xfrm>
            <a:off x="6822830" y="2259623"/>
            <a:ext cx="4563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，太空背景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，角色</a:t>
            </a:r>
            <a:r>
              <a:rPr lang="zh-CN" altLang="en-US" dirty="0">
                <a:sym typeface="Wingdings" panose="05000000000000000000" pitchFamily="2" charset="2"/>
              </a:rPr>
              <a:t>：（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r>
              <a:rPr lang="zh-CN" altLang="en-US" dirty="0"/>
              <a:t>）球</a:t>
            </a:r>
            <a:r>
              <a:rPr lang="en-US" altLang="zh-CN" dirty="0"/>
              <a:t>—</a:t>
            </a:r>
            <a:r>
              <a:rPr lang="zh-CN" altLang="en-US" dirty="0"/>
              <a:t>子弹。</a:t>
            </a:r>
            <a:endParaRPr lang="en-US" altLang="zh-CN" dirty="0"/>
          </a:p>
          <a:p>
            <a:r>
              <a:rPr lang="en-US" altLang="zh-CN" dirty="0"/>
              <a:t>     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r>
              <a:rPr lang="zh-CN" altLang="en-US" dirty="0"/>
              <a:t>火箭</a:t>
            </a:r>
            <a:r>
              <a:rPr lang="en-US" altLang="zh-CN" dirty="0"/>
              <a:t>---</a:t>
            </a:r>
            <a:r>
              <a:rPr lang="zh-CN" altLang="en-US" dirty="0"/>
              <a:t>操作的飞机。</a:t>
            </a:r>
            <a:endParaRPr lang="en-US" altLang="zh-CN" dirty="0"/>
          </a:p>
          <a:p>
            <a:r>
              <a:rPr lang="zh-CN" altLang="en-US" dirty="0"/>
              <a:t>              （</a:t>
            </a:r>
            <a:r>
              <a:rPr lang="en-US" altLang="zh-CN" dirty="0"/>
              <a:t>3</a:t>
            </a:r>
            <a:r>
              <a:rPr lang="zh-CN" altLang="en-US" dirty="0"/>
              <a:t>）机器人</a:t>
            </a:r>
            <a:r>
              <a:rPr lang="en-US" altLang="zh-CN" dirty="0"/>
              <a:t>—</a:t>
            </a:r>
            <a:r>
              <a:rPr lang="zh-CN" altLang="en-US" dirty="0"/>
              <a:t>敌人</a:t>
            </a:r>
            <a:endParaRPr lang="en-US" altLang="zh-CN" dirty="0"/>
          </a:p>
          <a:p>
            <a:r>
              <a:rPr lang="zh-CN" altLang="en-US" dirty="0"/>
              <a:t>           （</a:t>
            </a:r>
            <a:r>
              <a:rPr lang="en-US" altLang="zh-CN" dirty="0"/>
              <a:t>4</a:t>
            </a:r>
            <a:r>
              <a:rPr lang="zh-CN" altLang="en-US" dirty="0"/>
              <a:t>）绘制</a:t>
            </a:r>
            <a:r>
              <a:rPr lang="en-US" altLang="zh-CN" dirty="0"/>
              <a:t>game over </a:t>
            </a:r>
            <a:r>
              <a:rPr lang="zh-CN" altLang="en-US" dirty="0"/>
              <a:t>图标</a:t>
            </a:r>
            <a:r>
              <a:rPr lang="en-US" altLang="zh-CN" dirty="0"/>
              <a:t>—</a:t>
            </a:r>
            <a:r>
              <a:rPr lang="zh-CN" altLang="en-US" dirty="0"/>
              <a:t>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程序思考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思考：我们需要完成什么样的指令呢？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1067435" y="2799080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、如何让小球动起来？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1071880" y="4846320"/>
            <a:ext cx="6659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、如何控制火箭的方向来躲避小球？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067435" y="3743325"/>
            <a:ext cx="10534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、如何克隆小球？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1504950" y="5518785"/>
            <a:ext cx="799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当我们把问题罗列出来之后我们就开始一个一个来解决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49349"/>
            <a:ext cx="7294562" cy="5425621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70504" y="551072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你会了吗？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57" y="1458301"/>
            <a:ext cx="3857186" cy="48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D5F7A92-F4D9-4524-BBCC-88F1B7EBA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59" y="1081591"/>
            <a:ext cx="8968641" cy="55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37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1301</TotalTime>
  <Words>417</Words>
  <Application>Microsoft Office PowerPoint</Application>
  <PresentationFormat>宽屏</PresentationFormat>
  <Paragraphs>66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587</cp:revision>
  <cp:lastPrinted>2018-10-24T16:00:00Z</cp:lastPrinted>
  <dcterms:created xsi:type="dcterms:W3CDTF">2018-10-24T16:00:00Z</dcterms:created>
  <dcterms:modified xsi:type="dcterms:W3CDTF">2021-08-22T09:59:12Z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2052-11.1.0.8612</vt:lpwstr>
  </property>
</Properties>
</file>