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39" r:id="rId4"/>
    <p:sldId id="385" r:id="rId5"/>
    <p:sldId id="386" r:id="rId6"/>
    <p:sldId id="414" r:id="rId7"/>
    <p:sldId id="434" r:id="rId8"/>
    <p:sldId id="390" r:id="rId9"/>
    <p:sldId id="391" r:id="rId10"/>
    <p:sldId id="39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1465CF"/>
    <a:srgbClr val="ED7D31"/>
    <a:srgbClr val="FFC108"/>
    <a:srgbClr val="EE7D16"/>
    <a:srgbClr val="00B0F0"/>
    <a:srgbClr val="FFC000"/>
    <a:srgbClr val="FFF7EA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826" y="6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2021/8/4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0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5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8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3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5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0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1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3219" y="2287783"/>
            <a:ext cx="566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贪吃的鱼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132" y="4913654"/>
            <a:ext cx="1440543" cy="19443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403" y="3257279"/>
            <a:ext cx="1106887" cy="980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3906">
            <a:off x="4713900" y="5207798"/>
            <a:ext cx="1710405" cy="1514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绘制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“面向</a:t>
            </a:r>
            <a:r>
              <a:rPr lang="en-US" altLang="zh-CN" sz="2000" b="1" dirty="0">
                <a:solidFill>
                  <a:srgbClr val="F5821F"/>
                </a:solidFill>
                <a:cs typeface="+mn-ea"/>
                <a:sym typeface="+mn-lt"/>
              </a:rPr>
              <a:t>*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方面”、如果</a:t>
            </a:r>
            <a:r>
              <a:rPr lang="en-US" altLang="zh-CN" sz="2000" b="1" dirty="0">
                <a:solidFill>
                  <a:srgbClr val="F5821F"/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那么”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”如果</a:t>
            </a:r>
            <a:r>
              <a:rPr lang="en-US" altLang="zh-CN" sz="2000" b="1" dirty="0">
                <a:solidFill>
                  <a:srgbClr val="F5821F"/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那么</a:t>
            </a:r>
            <a:r>
              <a:rPr lang="en-US" altLang="zh-CN" sz="2000" b="1" dirty="0">
                <a:solidFill>
                  <a:srgbClr val="F5821F"/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否则“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417" y="1834384"/>
            <a:ext cx="2023042" cy="8472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680" y="3973466"/>
            <a:ext cx="3509666" cy="636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073" y="1818977"/>
            <a:ext cx="1340711" cy="8019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8338" y="1773641"/>
            <a:ext cx="1666735" cy="847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9993" y="3688598"/>
            <a:ext cx="2345466" cy="921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75328" y="4112682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大鱼吃小鱼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2" y="1414091"/>
            <a:ext cx="3409206" cy="25472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88" y="2015039"/>
            <a:ext cx="1035349" cy="10180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321" y="2015038"/>
            <a:ext cx="1089539" cy="10180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413" y="4453811"/>
            <a:ext cx="2142893" cy="15922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630967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绘制一条鱼游动的两种造型，并编写更换造型脚本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0" y="2599063"/>
            <a:ext cx="53603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实现键盘控制鱼上下左右移动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新增角色，比较大小。碰到大的鱼，游戏失败。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添加计时器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当按下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*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键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136739" y="5490745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侦测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计时器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39" y="4340658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运算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比较运算符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5047839" y="1946346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运动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将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X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坐标增加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*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875328" y="4141268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大鱼吃小鱼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2" y="1414091"/>
            <a:ext cx="3409206" cy="254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579" y="2762012"/>
            <a:ext cx="730885" cy="2066156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</a:p>
        </p:txBody>
      </p:sp>
      <p:sp>
        <p:nvSpPr>
          <p:cNvPr id="7" name="右箭头 6"/>
          <p:cNvSpPr/>
          <p:nvPr/>
        </p:nvSpPr>
        <p:spPr>
          <a:xfrm>
            <a:off x="3521492" y="3692849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72490" y="3908866"/>
            <a:ext cx="393065" cy="3799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310" y="2442540"/>
            <a:ext cx="602932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、键盘控制鱼的移动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1023545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、判断鱼与新增鱼之间的大小。比他大，失败。比他小，自己变大。碰到另一生物变小。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67435" y="3743325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、新增角色大小和位置的随机设置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4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094" y="1260088"/>
            <a:ext cx="3194832" cy="35966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313" y="2408663"/>
            <a:ext cx="2915397" cy="40311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624" y="1149349"/>
            <a:ext cx="2942063" cy="12237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685" y="5139689"/>
            <a:ext cx="3307025" cy="7830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思考如下问题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4329714" y="2021562"/>
            <a:ext cx="6843111" cy="560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      如何在游戏中不断地切换场景？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1645</TotalTime>
  <Words>255</Words>
  <Application>Microsoft Office PowerPoint</Application>
  <PresentationFormat>宽屏</PresentationFormat>
  <Paragraphs>46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633</cp:revision>
  <cp:lastPrinted>2018-10-24T16:00:00Z</cp:lastPrinted>
  <dcterms:created xsi:type="dcterms:W3CDTF">2018-10-24T16:00:00Z</dcterms:created>
  <dcterms:modified xsi:type="dcterms:W3CDTF">2021-08-04T09:25:20Z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2052-11.1.0.8612</vt:lpwstr>
  </property>
</Properties>
</file>