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56" r:id="rId2"/>
    <p:sldId id="302" r:id="rId3"/>
    <p:sldId id="339" r:id="rId4"/>
    <p:sldId id="385" r:id="rId5"/>
    <p:sldId id="386" r:id="rId6"/>
    <p:sldId id="414" r:id="rId7"/>
    <p:sldId id="434" r:id="rId8"/>
    <p:sldId id="390" r:id="rId9"/>
    <p:sldId id="435" r:id="rId10"/>
    <p:sldId id="436" r:id="rId11"/>
    <p:sldId id="391" r:id="rId12"/>
    <p:sldId id="439" r:id="rId13"/>
    <p:sldId id="393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60"/>
    <a:srgbClr val="ED7D31"/>
    <a:srgbClr val="FFC108"/>
    <a:srgbClr val="EE7D16"/>
    <a:srgbClr val="00B0F0"/>
    <a:srgbClr val="FFC000"/>
    <a:srgbClr val="FFF7EA"/>
    <a:srgbClr val="1465CF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5040" autoAdjust="0"/>
  </p:normalViewPr>
  <p:slideViewPr>
    <p:cSldViewPr snapToGrid="0">
      <p:cViewPr varScale="1">
        <p:scale>
          <a:sx n="82" d="100"/>
          <a:sy n="82" d="100"/>
        </p:scale>
        <p:origin x="787" y="6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pPr/>
              <a:t>2021/8/5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20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1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85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78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6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3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15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40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94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0370" y="2640323"/>
            <a:ext cx="515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加速火箭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115" y="4579315"/>
            <a:ext cx="1440543" cy="1944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(3)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(4)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  通过修改参数，可以设置随机效果，让程序富有变化，增加趣味性。在上节课</a:t>
            </a:r>
            <a:r>
              <a:rPr lang="en-US" altLang="zh-CN" sz="1600" dirty="0"/>
              <a:t>《</a:t>
            </a:r>
            <a:r>
              <a:rPr lang="zh-CN" altLang="en-US" sz="1600" dirty="0"/>
              <a:t>抽奖游戏</a:t>
            </a:r>
            <a:r>
              <a:rPr lang="en-US" altLang="zh-CN" sz="1600" dirty="0"/>
              <a:t>》</a:t>
            </a:r>
            <a:r>
              <a:rPr lang="zh-CN" altLang="en-US" sz="1600" dirty="0"/>
              <a:t>一课中用过此指令。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50" y="3961608"/>
            <a:ext cx="1715384" cy="118189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877472" y="5245100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重复执行里面的程序，永远不停止。要与重复执行*次区别开。</a:t>
            </a:r>
            <a:endParaRPr lang="zh-CN" altLang="en-US" sz="1600" b="1" dirty="0">
              <a:solidFill>
                <a:srgbClr val="ED7D3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76" y="1479858"/>
            <a:ext cx="2267503" cy="3799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070" y="3961608"/>
            <a:ext cx="1643373" cy="10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87088" y="1103539"/>
            <a:ext cx="7294562" cy="2956832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思考如下问题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3052119" y="4773289"/>
            <a:ext cx="3904735" cy="5266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聪明的你试试吧！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4329714" y="2021562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如何修改脚本可适当增加游戏难度？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329714" y="2581955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提示：大小的变化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63608E9-0F40-4190-BC93-4BFBE0D104C7}"/>
              </a:ext>
            </a:extLst>
          </p:cNvPr>
          <p:cNvSpPr txBox="1"/>
          <p:nvPr/>
        </p:nvSpPr>
        <p:spPr>
          <a:xfrm>
            <a:off x="1987959" y="1848177"/>
            <a:ext cx="8216082" cy="279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/>
              <a:t>课后练习</a:t>
            </a:r>
            <a:endParaRPr lang="en-US" altLang="zh-CN" sz="48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，完成基础火箭加速游戏。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，添加砖块</a:t>
            </a:r>
            <a:r>
              <a:rPr lang="en-US" altLang="zh-CN" sz="2400" dirty="0"/>
              <a:t>Button3,</a:t>
            </a:r>
            <a:r>
              <a:rPr lang="zh-CN" altLang="en-US" sz="2400" dirty="0"/>
              <a:t>使火箭打到砖块，砖块消失并且加分。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（根据自己的情况尽量完成）</a:t>
            </a:r>
          </a:p>
        </p:txBody>
      </p:sp>
    </p:spTree>
    <p:extLst>
      <p:ext uri="{BB962C8B-B14F-4D97-AF65-F5344CB8AC3E}">
        <p14:creationId xmlns:p14="http://schemas.microsoft.com/office/powerpoint/2010/main" val="87961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火箭通过撞击弹板获取分数，当火箭碰到底部游戏结束。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ym typeface="+mn-lt"/>
              </a:rPr>
              <a:t>巩固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遇到边缘就反弹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重复执行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”等脚本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”变量””如果</a:t>
            </a:r>
            <a:r>
              <a:rPr lang="en-US" altLang="zh-CN" sz="2000" b="1" dirty="0">
                <a:solidFill>
                  <a:srgbClr val="F5821F"/>
                </a:solidFill>
                <a:cs typeface="+mn-ea"/>
                <a:sym typeface="+mn-lt"/>
              </a:rPr>
              <a:t>….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那么“”大小变化“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等脚本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0397" y="5313065"/>
            <a:ext cx="3023235" cy="500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576" y="1890626"/>
            <a:ext cx="1926738" cy="7347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889" y="1772981"/>
            <a:ext cx="1727694" cy="1179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6663" y="3897392"/>
            <a:ext cx="1515352" cy="7717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8146" y="3787666"/>
            <a:ext cx="1790478" cy="9911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8FCEBA-3647-4743-B120-8049C00435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87" y="3429000"/>
            <a:ext cx="2487758" cy="26081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90533" y="4868587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火箭加速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85" y="1990302"/>
            <a:ext cx="1250963" cy="12342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86B5DC-D855-439E-8DDE-B4F770AD1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52" y="1836140"/>
            <a:ext cx="1737511" cy="16841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CEFB1AE-7DE8-4A91-9948-8EBE05D45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86" y="4417664"/>
            <a:ext cx="1684166" cy="16994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1D3B67B-19A1-48AB-BD19-87686BD8F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69" y="4417664"/>
            <a:ext cx="1676545" cy="158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A4E4531-1E7C-408E-AFA2-70BD54892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3" y="1359927"/>
            <a:ext cx="3761078" cy="28576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反弹板为什么只在底部水平运动？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火箭为什么会加速？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火箭如何做到反弹？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0" y="5066506"/>
            <a:ext cx="54615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火箭碰到底部红色区域使游戏结束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39" y="1904437"/>
            <a:ext cx="62932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设置水平固定位置</a:t>
            </a:r>
          </a:p>
          <a:p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执行变量和移动组合在一起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火箭面向随机方向运动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以指针碰到某一颜色为信号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862176" y="5067836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加速火箭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580A9E7-0A16-4505-A8C6-467E9D914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" y="1234295"/>
            <a:ext cx="4358343" cy="3311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73" y="2335443"/>
            <a:ext cx="730885" cy="2066156"/>
          </a:xfrm>
          <a:prstGeom prst="rect">
            <a:avLst/>
          </a:prstGeom>
        </p:spPr>
      </p:pic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选择舞台背景及角色</a:t>
            </a:r>
          </a:p>
        </p:txBody>
      </p:sp>
      <p:sp>
        <p:nvSpPr>
          <p:cNvPr id="7" name="右箭头 6"/>
          <p:cNvSpPr/>
          <p:nvPr/>
        </p:nvSpPr>
        <p:spPr>
          <a:xfrm>
            <a:off x="3642677" y="4007155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8484" y="4021675"/>
            <a:ext cx="393065" cy="37992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F45E0E-D668-458C-B9D4-30AF6F614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40" y="2002428"/>
            <a:ext cx="4663844" cy="3543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程序思考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思考：我们需要完成什么样的指令呢？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1067435" y="2799080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、如何让火箭加速动起来？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1071880" y="4846320"/>
            <a:ext cx="6659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、当碰到底部颜色区域，如何结束游戏？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067435" y="3743325"/>
            <a:ext cx="10534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、火箭碰到板面对的方向？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1504950" y="5518785"/>
            <a:ext cx="799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当我们把问题罗列出来之后我们就开始一个一个来解决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4934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22FA45-C3A0-4B82-BD6E-CF806BD60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76" y="1260867"/>
            <a:ext cx="3910378" cy="53141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当小绿旗被是作为每一个脚本开始的指令，每次被点击运行我们编写的程序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51807" y="4457314"/>
            <a:ext cx="2858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变量的建立和移动的组合</a:t>
            </a:r>
            <a:endParaRPr lang="en-US" altLang="zh-CN" sz="1600" b="1" dirty="0">
              <a:solidFill>
                <a:srgbClr val="ED7D31"/>
              </a:solidFill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354" y="1306978"/>
            <a:ext cx="1279952" cy="7669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B9A2EA-A512-41A9-ABBE-48B5C636E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36" y="3897073"/>
            <a:ext cx="2690371" cy="2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1129</TotalTime>
  <Words>389</Words>
  <Application>Microsoft Office PowerPoint</Application>
  <PresentationFormat>宽屏</PresentationFormat>
  <Paragraphs>62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564</cp:revision>
  <cp:lastPrinted>2018-10-24T16:00:00Z</cp:lastPrinted>
  <dcterms:created xsi:type="dcterms:W3CDTF">2018-10-24T16:00:00Z</dcterms:created>
  <dcterms:modified xsi:type="dcterms:W3CDTF">2021-08-05T03:26:35Z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2052-11.1.0.8612</vt:lpwstr>
  </property>
</Properties>
</file>