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16"/>
  </p:notesMasterIdLst>
  <p:sldIdLst>
    <p:sldId id="256" r:id="rId2"/>
    <p:sldId id="302" r:id="rId3"/>
    <p:sldId id="339" r:id="rId4"/>
    <p:sldId id="385" r:id="rId5"/>
    <p:sldId id="438" r:id="rId6"/>
    <p:sldId id="449" r:id="rId7"/>
    <p:sldId id="386" r:id="rId8"/>
    <p:sldId id="414" r:id="rId9"/>
    <p:sldId id="434" r:id="rId10"/>
    <p:sldId id="390" r:id="rId11"/>
    <p:sldId id="450" r:id="rId12"/>
    <p:sldId id="391" r:id="rId13"/>
    <p:sldId id="439" r:id="rId14"/>
    <p:sldId id="393" r:id="rId15"/>
  </p:sldIdLst>
  <p:sldSz cx="12192000" cy="6858000"/>
  <p:notesSz cx="6858000" cy="9144000"/>
  <p:custDataLst>
    <p:tags r:id="rId1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07">
          <p15:clr>
            <a:srgbClr val="A4A3A4"/>
          </p15:clr>
        </p15:guide>
        <p15:guide id="2" pos="7259">
          <p15:clr>
            <a:srgbClr val="A4A3A4"/>
          </p15:clr>
        </p15:guide>
        <p15:guide id="3" orient="horz" pos="648">
          <p15:clr>
            <a:srgbClr val="A4A3A4"/>
          </p15:clr>
        </p15:guide>
        <p15:guide id="4" orient="horz" pos="718">
          <p15:clr>
            <a:srgbClr val="A4A3A4"/>
          </p15:clr>
        </p15:guide>
        <p15:guide id="5" orient="horz" pos="390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9C60"/>
    <a:srgbClr val="ED7D31"/>
    <a:srgbClr val="FFC108"/>
    <a:srgbClr val="EE7D16"/>
    <a:srgbClr val="00B0F0"/>
    <a:srgbClr val="FFC000"/>
    <a:srgbClr val="FFF7EA"/>
    <a:srgbClr val="1465CF"/>
    <a:srgbClr val="1464CE"/>
    <a:srgbClr val="69A3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43" autoAdjust="0"/>
    <p:restoredTop sz="95040" autoAdjust="0"/>
  </p:normalViewPr>
  <p:slideViewPr>
    <p:cSldViewPr snapToGrid="0">
      <p:cViewPr varScale="1">
        <p:scale>
          <a:sx n="82" d="100"/>
          <a:sy n="82" d="100"/>
        </p:scale>
        <p:origin x="787" y="62"/>
      </p:cViewPr>
      <p:guideLst>
        <p:guide pos="407"/>
        <p:guide pos="7259"/>
        <p:guide orient="horz" pos="648"/>
        <p:guide orient="horz" pos="718"/>
        <p:guide orient="horz" pos="3904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380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6D8963-CFCD-4740-AF60-049850373CDF}" type="datetimeFigureOut">
              <a:rPr lang="zh-CN" altLang="en-US" smtClean="0"/>
              <a:t>2021/8/5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E6FDB6-6D2B-46C1-9FA1-D82906A37C3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接连接符 8"/>
          <p:cNvCxnSpPr/>
          <p:nvPr userDrawn="1"/>
        </p:nvCxnSpPr>
        <p:spPr>
          <a:xfrm flipV="1">
            <a:off x="-1516113" y="-556288"/>
            <a:ext cx="2936173" cy="2740429"/>
          </a:xfrm>
          <a:prstGeom prst="line">
            <a:avLst/>
          </a:prstGeom>
          <a:ln>
            <a:solidFill>
              <a:srgbClr val="434F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 userDrawn="1"/>
        </p:nvCxnSpPr>
        <p:spPr>
          <a:xfrm flipV="1">
            <a:off x="-1222496" y="31115"/>
            <a:ext cx="1761704" cy="1663832"/>
          </a:xfrm>
          <a:prstGeom prst="line">
            <a:avLst/>
          </a:prstGeom>
          <a:ln>
            <a:solidFill>
              <a:srgbClr val="434F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2" t="-683" r="24441" b="683"/>
          <a:stretch>
            <a:fillRect/>
          </a:stretch>
        </p:blipFill>
        <p:spPr>
          <a:xfrm rot="2702565">
            <a:off x="7554621" y="767284"/>
            <a:ext cx="3207678" cy="3177644"/>
          </a:xfrm>
          <a:prstGeom prst="rect">
            <a:avLst/>
          </a:prstGeom>
        </p:spPr>
      </p:pic>
      <p:sp>
        <p:nvSpPr>
          <p:cNvPr id="14" name="任意多边形 13"/>
          <p:cNvSpPr/>
          <p:nvPr userDrawn="1"/>
        </p:nvSpPr>
        <p:spPr>
          <a:xfrm rot="2700000">
            <a:off x="5218522" y="-1571908"/>
            <a:ext cx="3173905" cy="3173905"/>
          </a:xfrm>
          <a:custGeom>
            <a:avLst/>
            <a:gdLst>
              <a:gd name="connsiteX0" fmla="*/ 0 w 3177271"/>
              <a:gd name="connsiteY0" fmla="*/ 3166723 h 3177271"/>
              <a:gd name="connsiteX1" fmla="*/ 3166723 w 3177271"/>
              <a:gd name="connsiteY1" fmla="*/ 0 h 3177271"/>
              <a:gd name="connsiteX2" fmla="*/ 3177271 w 3177271"/>
              <a:gd name="connsiteY2" fmla="*/ 0 h 3177271"/>
              <a:gd name="connsiteX3" fmla="*/ 3177271 w 3177271"/>
              <a:gd name="connsiteY3" fmla="*/ 3177271 h 3177271"/>
              <a:gd name="connsiteX4" fmla="*/ 0 w 3177271"/>
              <a:gd name="connsiteY4" fmla="*/ 3177271 h 3177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77271" h="3177271">
                <a:moveTo>
                  <a:pt x="0" y="3166723"/>
                </a:moveTo>
                <a:lnTo>
                  <a:pt x="3166723" y="0"/>
                </a:lnTo>
                <a:lnTo>
                  <a:pt x="3177271" y="0"/>
                </a:lnTo>
                <a:lnTo>
                  <a:pt x="3177271" y="3177271"/>
                </a:lnTo>
                <a:lnTo>
                  <a:pt x="0" y="3177271"/>
                </a:lnTo>
                <a:close/>
              </a:path>
            </a:pathLst>
          </a:custGeom>
          <a:solidFill>
            <a:srgbClr val="F58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204" tIns="33602" rIns="67204" bIns="33602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175"/>
          </a:p>
        </p:txBody>
      </p:sp>
      <p:sp>
        <p:nvSpPr>
          <p:cNvPr id="15" name="任意多边形 14"/>
          <p:cNvSpPr/>
          <p:nvPr userDrawn="1"/>
        </p:nvSpPr>
        <p:spPr>
          <a:xfrm rot="2700000">
            <a:off x="11799712" y="1959996"/>
            <a:ext cx="815534" cy="815533"/>
          </a:xfrm>
          <a:custGeom>
            <a:avLst/>
            <a:gdLst>
              <a:gd name="connsiteX0" fmla="*/ 0 w 816398"/>
              <a:gd name="connsiteY0" fmla="*/ 0 h 816398"/>
              <a:gd name="connsiteX1" fmla="*/ 816398 w 816398"/>
              <a:gd name="connsiteY1" fmla="*/ 816398 h 816398"/>
              <a:gd name="connsiteX2" fmla="*/ 0 w 816398"/>
              <a:gd name="connsiteY2" fmla="*/ 816398 h 816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16398" h="816398">
                <a:moveTo>
                  <a:pt x="0" y="0"/>
                </a:moveTo>
                <a:lnTo>
                  <a:pt x="816398" y="816398"/>
                </a:lnTo>
                <a:lnTo>
                  <a:pt x="0" y="816398"/>
                </a:lnTo>
                <a:close/>
              </a:path>
            </a:pathLst>
          </a:custGeom>
          <a:solidFill>
            <a:srgbClr val="F58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204" tIns="33602" rIns="67204" bIns="33602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175"/>
          </a:p>
        </p:txBody>
      </p:sp>
      <p:sp>
        <p:nvSpPr>
          <p:cNvPr id="16" name="任意多边形 15"/>
          <p:cNvSpPr/>
          <p:nvPr userDrawn="1"/>
        </p:nvSpPr>
        <p:spPr>
          <a:xfrm rot="2700000">
            <a:off x="-407290" y="6225267"/>
            <a:ext cx="1714845" cy="414347"/>
          </a:xfrm>
          <a:custGeom>
            <a:avLst/>
            <a:gdLst>
              <a:gd name="connsiteX0" fmla="*/ 0 w 1716663"/>
              <a:gd name="connsiteY0" fmla="*/ 0 h 414787"/>
              <a:gd name="connsiteX1" fmla="*/ 1716663 w 1716663"/>
              <a:gd name="connsiteY1" fmla="*/ 0 h 414787"/>
              <a:gd name="connsiteX2" fmla="*/ 1301876 w 1716663"/>
              <a:gd name="connsiteY2" fmla="*/ 414787 h 414787"/>
              <a:gd name="connsiteX3" fmla="*/ 414787 w 1716663"/>
              <a:gd name="connsiteY3" fmla="*/ 414787 h 414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6663" h="414787">
                <a:moveTo>
                  <a:pt x="0" y="0"/>
                </a:moveTo>
                <a:lnTo>
                  <a:pt x="1716663" y="0"/>
                </a:lnTo>
                <a:lnTo>
                  <a:pt x="1301876" y="414787"/>
                </a:lnTo>
                <a:lnTo>
                  <a:pt x="414787" y="414787"/>
                </a:lnTo>
                <a:close/>
              </a:path>
            </a:pathLst>
          </a:custGeom>
          <a:solidFill>
            <a:srgbClr val="3A3A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204" tIns="33602" rIns="67204" bIns="33602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175"/>
          </a:p>
        </p:txBody>
      </p:sp>
      <p:sp>
        <p:nvSpPr>
          <p:cNvPr id="17" name="任意多边形 16"/>
          <p:cNvSpPr/>
          <p:nvPr userDrawn="1"/>
        </p:nvSpPr>
        <p:spPr>
          <a:xfrm rot="2700000">
            <a:off x="-313617" y="6494751"/>
            <a:ext cx="924091" cy="462045"/>
          </a:xfrm>
          <a:custGeom>
            <a:avLst/>
            <a:gdLst>
              <a:gd name="connsiteX0" fmla="*/ 0 w 925070"/>
              <a:gd name="connsiteY0" fmla="*/ 0 h 462535"/>
              <a:gd name="connsiteX1" fmla="*/ 925070 w 925070"/>
              <a:gd name="connsiteY1" fmla="*/ 0 h 462535"/>
              <a:gd name="connsiteX2" fmla="*/ 462535 w 925070"/>
              <a:gd name="connsiteY2" fmla="*/ 462535 h 462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5070" h="462535">
                <a:moveTo>
                  <a:pt x="0" y="0"/>
                </a:moveTo>
                <a:lnTo>
                  <a:pt x="925070" y="0"/>
                </a:lnTo>
                <a:lnTo>
                  <a:pt x="462535" y="462535"/>
                </a:lnTo>
                <a:close/>
              </a:path>
            </a:pathLst>
          </a:custGeom>
          <a:solidFill>
            <a:srgbClr val="F58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204" tIns="33602" rIns="67204" bIns="33602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175"/>
          </a:p>
        </p:txBody>
      </p:sp>
      <p:cxnSp>
        <p:nvCxnSpPr>
          <p:cNvPr id="18" name="直接连接符 17"/>
          <p:cNvCxnSpPr/>
          <p:nvPr userDrawn="1"/>
        </p:nvCxnSpPr>
        <p:spPr>
          <a:xfrm>
            <a:off x="5597381" y="1415995"/>
            <a:ext cx="1258138" cy="1258138"/>
          </a:xfrm>
          <a:prstGeom prst="line">
            <a:avLst/>
          </a:prstGeom>
          <a:ln>
            <a:solidFill>
              <a:srgbClr val="F582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 userDrawn="1"/>
        </p:nvCxnSpPr>
        <p:spPr>
          <a:xfrm>
            <a:off x="6656869" y="2311613"/>
            <a:ext cx="1258138" cy="1258138"/>
          </a:xfrm>
          <a:prstGeom prst="line">
            <a:avLst/>
          </a:prstGeom>
          <a:ln>
            <a:solidFill>
              <a:srgbClr val="3A3A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 userDrawn="1"/>
        </p:nvCxnSpPr>
        <p:spPr>
          <a:xfrm>
            <a:off x="8509920" y="4159778"/>
            <a:ext cx="2795257" cy="2722073"/>
          </a:xfrm>
          <a:prstGeom prst="line">
            <a:avLst/>
          </a:prstGeom>
          <a:ln>
            <a:solidFill>
              <a:srgbClr val="F582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图片 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2"/>
          <a:stretch>
            <a:fillRect/>
          </a:stretch>
        </p:blipFill>
        <p:spPr>
          <a:xfrm>
            <a:off x="9219047" y="14183"/>
            <a:ext cx="2996993" cy="2255934"/>
          </a:xfrm>
          <a:custGeom>
            <a:avLst/>
            <a:gdLst>
              <a:gd name="connsiteX0" fmla="*/ 0 w 2204987"/>
              <a:gd name="connsiteY0" fmla="*/ 0 h 1659765"/>
              <a:gd name="connsiteX1" fmla="*/ 2204987 w 2204987"/>
              <a:gd name="connsiteY1" fmla="*/ 0 h 1659765"/>
              <a:gd name="connsiteX2" fmla="*/ 2204987 w 2204987"/>
              <a:gd name="connsiteY2" fmla="*/ 1123749 h 1659765"/>
              <a:gd name="connsiteX3" fmla="*/ 1672936 w 2204987"/>
              <a:gd name="connsiteY3" fmla="*/ 1659765 h 1659765"/>
              <a:gd name="connsiteX4" fmla="*/ 1672135 w 2204987"/>
              <a:gd name="connsiteY4" fmla="*/ 1659765 h 1659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4987" h="1659765">
                <a:moveTo>
                  <a:pt x="0" y="0"/>
                </a:moveTo>
                <a:lnTo>
                  <a:pt x="2204987" y="0"/>
                </a:lnTo>
                <a:lnTo>
                  <a:pt x="2204987" y="1123749"/>
                </a:lnTo>
                <a:lnTo>
                  <a:pt x="1672936" y="1659765"/>
                </a:lnTo>
                <a:lnTo>
                  <a:pt x="1672135" y="1659765"/>
                </a:lnTo>
                <a:close/>
              </a:path>
            </a:pathLst>
          </a:custGeom>
        </p:spPr>
      </p:pic>
      <p:pic>
        <p:nvPicPr>
          <p:cNvPr id="23" name="图片 22"/>
          <p:cNvPicPr>
            <a:picLocks noChangeAspect="1"/>
          </p:cNvPicPr>
          <p:nvPr userDrawn="1"/>
        </p:nvPicPr>
        <p:blipFill rotWithShape="1">
          <a:blip r:embed="rId4" cstate="print">
            <a:lum bright="7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99" t="-189" r="29884" b="5235"/>
          <a:stretch>
            <a:fillRect/>
          </a:stretch>
        </p:blipFill>
        <p:spPr>
          <a:xfrm rot="2699577">
            <a:off x="9934802" y="3170968"/>
            <a:ext cx="3133498" cy="3100749"/>
          </a:xfrm>
          <a:custGeom>
            <a:avLst/>
            <a:gdLst>
              <a:gd name="connsiteX0" fmla="*/ 0 w 2305418"/>
              <a:gd name="connsiteY0" fmla="*/ 0 h 2281324"/>
              <a:gd name="connsiteX1" fmla="*/ 787673 w 2305418"/>
              <a:gd name="connsiteY1" fmla="*/ 0 h 2281324"/>
              <a:gd name="connsiteX2" fmla="*/ 2305418 w 2305418"/>
              <a:gd name="connsiteY2" fmla="*/ 1518119 h 2281324"/>
              <a:gd name="connsiteX3" fmla="*/ 2305418 w 2305418"/>
              <a:gd name="connsiteY3" fmla="*/ 2281324 h 2281324"/>
              <a:gd name="connsiteX4" fmla="*/ 0 w 2305418"/>
              <a:gd name="connsiteY4" fmla="*/ 2281324 h 2281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05418" h="2281324">
                <a:moveTo>
                  <a:pt x="0" y="0"/>
                </a:moveTo>
                <a:lnTo>
                  <a:pt x="787673" y="0"/>
                </a:lnTo>
                <a:lnTo>
                  <a:pt x="2305418" y="1518119"/>
                </a:lnTo>
                <a:lnTo>
                  <a:pt x="2305418" y="2281324"/>
                </a:lnTo>
                <a:lnTo>
                  <a:pt x="0" y="2281324"/>
                </a:lnTo>
                <a:close/>
              </a:path>
            </a:pathLst>
          </a:custGeom>
        </p:spPr>
      </p:pic>
      <p:sp>
        <p:nvSpPr>
          <p:cNvPr id="25" name="任意多边形 24"/>
          <p:cNvSpPr/>
          <p:nvPr userDrawn="1"/>
        </p:nvSpPr>
        <p:spPr>
          <a:xfrm rot="18900000">
            <a:off x="11795300" y="6603162"/>
            <a:ext cx="594731" cy="297365"/>
          </a:xfrm>
          <a:custGeom>
            <a:avLst/>
            <a:gdLst>
              <a:gd name="connsiteX0" fmla="*/ 0 w 925070"/>
              <a:gd name="connsiteY0" fmla="*/ 0 h 462535"/>
              <a:gd name="connsiteX1" fmla="*/ 925070 w 925070"/>
              <a:gd name="connsiteY1" fmla="*/ 0 h 462535"/>
              <a:gd name="connsiteX2" fmla="*/ 462535 w 925070"/>
              <a:gd name="connsiteY2" fmla="*/ 462535 h 462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5070" h="462535">
                <a:moveTo>
                  <a:pt x="0" y="0"/>
                </a:moveTo>
                <a:lnTo>
                  <a:pt x="925070" y="0"/>
                </a:lnTo>
                <a:lnTo>
                  <a:pt x="462535" y="462535"/>
                </a:lnTo>
                <a:close/>
              </a:path>
            </a:pathLst>
          </a:custGeom>
          <a:solidFill>
            <a:srgbClr val="F58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204" tIns="33602" rIns="67204" bIns="33602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175"/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75" y="398323"/>
            <a:ext cx="2549540" cy="1019115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461" y="1028700"/>
            <a:ext cx="2361094" cy="5207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767" y="1028700"/>
            <a:ext cx="3298353" cy="5207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7515" y="1028700"/>
            <a:ext cx="2492183" cy="5207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332" y="1028700"/>
            <a:ext cx="2504971" cy="5207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927100"/>
            <a:ext cx="1788118" cy="5207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521" y="1028700"/>
            <a:ext cx="2687715" cy="5207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468" y="1028700"/>
            <a:ext cx="3067754" cy="5207000"/>
          </a:xfrm>
          <a:prstGeom prst="rect">
            <a:avLst/>
          </a:prstGeom>
        </p:spPr>
      </p:pic>
      <p:grpSp>
        <p:nvGrpSpPr>
          <p:cNvPr id="8" name="组合 7"/>
          <p:cNvGrpSpPr/>
          <p:nvPr userDrawn="1"/>
        </p:nvGrpSpPr>
        <p:grpSpPr>
          <a:xfrm>
            <a:off x="8638535" y="1003300"/>
            <a:ext cx="3070165" cy="5207000"/>
            <a:chOff x="8638535" y="1003300"/>
            <a:chExt cx="3070165" cy="5207000"/>
          </a:xfrm>
        </p:grpSpPr>
        <p:pic>
          <p:nvPicPr>
            <p:cNvPr id="5" name="图片 4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8535" y="1003300"/>
              <a:ext cx="3070165" cy="5207000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 userDrawn="1"/>
          </p:nvPicPr>
          <p:blipFill>
            <a:blip r:embed="rId6" cstate="print"/>
            <a:stretch>
              <a:fillRect/>
            </a:stretch>
          </p:blipFill>
          <p:spPr>
            <a:xfrm>
              <a:off x="9013793" y="4601162"/>
              <a:ext cx="1089057" cy="741396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 userDrawn="1"/>
          </p:nvPicPr>
          <p:blipFill>
            <a:blip r:embed="rId7" cstate="print"/>
            <a:stretch>
              <a:fillRect/>
            </a:stretch>
          </p:blipFill>
          <p:spPr>
            <a:xfrm>
              <a:off x="9013793" y="5469617"/>
              <a:ext cx="1089057" cy="392453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 userDrawn="1"/>
        </p:nvGrpSpPr>
        <p:grpSpPr>
          <a:xfrm>
            <a:off x="7779095" y="1254910"/>
            <a:ext cx="3454682" cy="4816135"/>
            <a:chOff x="4082460" y="1337582"/>
            <a:chExt cx="3454682" cy="4816135"/>
          </a:xfrm>
        </p:grpSpPr>
        <p:pic>
          <p:nvPicPr>
            <p:cNvPr id="3" name="图片 2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26" t="16678" r="5575" b="21920"/>
            <a:stretch>
              <a:fillRect/>
            </a:stretch>
          </p:blipFill>
          <p:spPr>
            <a:xfrm>
              <a:off x="4082460" y="1337582"/>
              <a:ext cx="3454682" cy="4210962"/>
            </a:xfrm>
            <a:prstGeom prst="rect">
              <a:avLst/>
            </a:prstGeom>
          </p:spPr>
        </p:pic>
        <p:sp>
          <p:nvSpPr>
            <p:cNvPr id="4" name="文本框 3"/>
            <p:cNvSpPr txBox="1"/>
            <p:nvPr userDrawn="1"/>
          </p:nvSpPr>
          <p:spPr>
            <a:xfrm>
              <a:off x="4465555" y="5507386"/>
              <a:ext cx="242887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800" b="1" dirty="0"/>
                <a:t>庄老师</a:t>
              </a:r>
              <a:endParaRPr lang="en-US" altLang="zh-CN" sz="1800" b="1" dirty="0"/>
            </a:p>
            <a:p>
              <a:r>
                <a:rPr lang="zh-CN" altLang="en-US" sz="1800" b="1" dirty="0"/>
                <a:t>电话：</a:t>
              </a:r>
              <a:r>
                <a:rPr lang="en-US" altLang="zh-CN" sz="1800" b="1" dirty="0"/>
                <a:t>175-3137-7641</a:t>
              </a:r>
              <a:endParaRPr lang="zh-CN" altLang="en-US" sz="1800" b="1" dirty="0"/>
            </a:p>
          </p:txBody>
        </p:sp>
      </p:grpSp>
      <p:grpSp>
        <p:nvGrpSpPr>
          <p:cNvPr id="7" name="组合 6"/>
          <p:cNvGrpSpPr/>
          <p:nvPr userDrawn="1"/>
        </p:nvGrpSpPr>
        <p:grpSpPr>
          <a:xfrm>
            <a:off x="4241765" y="1254910"/>
            <a:ext cx="3537330" cy="4816135"/>
            <a:chOff x="7537142" y="1337582"/>
            <a:chExt cx="3537330" cy="4816135"/>
          </a:xfrm>
        </p:grpSpPr>
        <p:pic>
          <p:nvPicPr>
            <p:cNvPr id="5" name="图片 4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073"/>
            <a:stretch>
              <a:fillRect/>
            </a:stretch>
          </p:blipFill>
          <p:spPr>
            <a:xfrm>
              <a:off x="7537142" y="1337582"/>
              <a:ext cx="3537330" cy="4322803"/>
            </a:xfrm>
            <a:prstGeom prst="rect">
              <a:avLst/>
            </a:prstGeom>
          </p:spPr>
        </p:pic>
        <p:sp>
          <p:nvSpPr>
            <p:cNvPr id="6" name="文本框 5"/>
            <p:cNvSpPr txBox="1"/>
            <p:nvPr userDrawn="1"/>
          </p:nvSpPr>
          <p:spPr>
            <a:xfrm>
              <a:off x="7873099" y="5507386"/>
              <a:ext cx="242887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800" b="1" dirty="0"/>
                <a:t>史老师</a:t>
              </a:r>
              <a:endParaRPr lang="en-US" altLang="zh-CN" sz="1800" b="1" dirty="0"/>
            </a:p>
            <a:p>
              <a:r>
                <a:rPr lang="zh-CN" altLang="en-US" sz="1800" b="1" dirty="0"/>
                <a:t>电话：</a:t>
              </a:r>
              <a:r>
                <a:rPr lang="en-US" altLang="zh-CN" sz="1800" b="1" dirty="0"/>
                <a:t>187-2216-0681</a:t>
              </a:r>
              <a:endParaRPr lang="zh-CN" altLang="en-US" sz="1800" b="1" dirty="0"/>
            </a:p>
          </p:txBody>
        </p:sp>
      </p:grpSp>
      <p:sp>
        <p:nvSpPr>
          <p:cNvPr id="9" name="文本框 8"/>
          <p:cNvSpPr txBox="1"/>
          <p:nvPr userDrawn="1"/>
        </p:nvSpPr>
        <p:spPr>
          <a:xfrm>
            <a:off x="568636" y="1028700"/>
            <a:ext cx="2954655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b="1" dirty="0">
                <a:solidFill>
                  <a:srgbClr val="FF0000"/>
                </a:solidFill>
              </a:rPr>
              <a:t>商务合作</a:t>
            </a:r>
            <a:br>
              <a:rPr lang="en-US" altLang="zh-CN" sz="5400" b="1" dirty="0">
                <a:solidFill>
                  <a:srgbClr val="FF0000"/>
                </a:solidFill>
              </a:rPr>
            </a:br>
            <a:r>
              <a:rPr lang="zh-CN" altLang="en-US" sz="5400" b="1" dirty="0">
                <a:solidFill>
                  <a:srgbClr val="FF0000"/>
                </a:solidFill>
              </a:rPr>
              <a:t>购买手柄</a:t>
            </a:r>
            <a:endParaRPr lang="en-US" altLang="zh-CN" sz="5400" b="1" dirty="0">
              <a:solidFill>
                <a:srgbClr val="FF0000"/>
              </a:solidFill>
            </a:endParaRPr>
          </a:p>
          <a:p>
            <a:r>
              <a:rPr lang="zh-CN" altLang="en-US" sz="5400" b="1" dirty="0">
                <a:solidFill>
                  <a:srgbClr val="FF0000"/>
                </a:solidFill>
              </a:rPr>
              <a:t>机构开课</a:t>
            </a:r>
            <a:br>
              <a:rPr lang="en-US" altLang="zh-CN" sz="5400" b="1" dirty="0">
                <a:solidFill>
                  <a:srgbClr val="FF0000"/>
                </a:solidFill>
              </a:rPr>
            </a:br>
            <a:r>
              <a:rPr lang="zh-CN" altLang="en-US" sz="5400" b="1" dirty="0">
                <a:solidFill>
                  <a:srgbClr val="FF0000"/>
                </a:solidFill>
              </a:rPr>
              <a:t>请加微信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>
            <a:spLocks noChangeArrowheads="1"/>
          </p:cNvSpPr>
          <p:nvPr userDrawn="1"/>
        </p:nvSpPr>
        <p:spPr bwMode="auto">
          <a:xfrm>
            <a:off x="0" y="-23352"/>
            <a:ext cx="12192000" cy="905262"/>
          </a:xfrm>
          <a:prstGeom prst="rect">
            <a:avLst/>
          </a:prstGeom>
          <a:solidFill>
            <a:srgbClr val="3A383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矩形 3"/>
          <p:cNvSpPr>
            <a:spLocks noChangeArrowheads="1"/>
          </p:cNvSpPr>
          <p:nvPr userDrawn="1"/>
        </p:nvSpPr>
        <p:spPr bwMode="auto">
          <a:xfrm>
            <a:off x="397800" y="-23352"/>
            <a:ext cx="1223500" cy="1223501"/>
          </a:xfrm>
          <a:prstGeom prst="rect">
            <a:avLst/>
          </a:prstGeom>
          <a:solidFill>
            <a:srgbClr val="F5821F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400" b="1" dirty="0">
                <a:solidFill>
                  <a:srgbClr val="FFFFFF"/>
                </a:solidFill>
                <a:latin typeface="微软雅黑" panose="020B0503020204020204" pitchFamily="34" charset="-122"/>
                <a:ea typeface="宋体" panose="02010600030101010101" pitchFamily="2" charset="-122"/>
                <a:sym typeface="微软雅黑" panose="020B0503020204020204" pitchFamily="34" charset="-122"/>
              </a:rPr>
              <a:t>1</a:t>
            </a:r>
            <a:endParaRPr lang="zh-CN" altLang="en-US" sz="4400" b="1" dirty="0">
              <a:solidFill>
                <a:srgbClr val="FFFFFF"/>
              </a:solidFill>
              <a:latin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9" name="直角三角形 4"/>
          <p:cNvSpPr>
            <a:spLocks noChangeArrowheads="1"/>
          </p:cNvSpPr>
          <p:nvPr userDrawn="1"/>
        </p:nvSpPr>
        <p:spPr bwMode="auto">
          <a:xfrm flipV="1">
            <a:off x="1621299" y="881910"/>
            <a:ext cx="176322" cy="318239"/>
          </a:xfrm>
          <a:prstGeom prst="rtTriangle">
            <a:avLst/>
          </a:prstGeom>
          <a:solidFill>
            <a:srgbClr val="C55A11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" name="TextBox 1"/>
          <p:cNvSpPr txBox="1">
            <a:spLocks noChangeArrowheads="1"/>
          </p:cNvSpPr>
          <p:nvPr userDrawn="1"/>
        </p:nvSpPr>
        <p:spPr bwMode="auto">
          <a:xfrm>
            <a:off x="4096540" y="167669"/>
            <a:ext cx="399892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学习目标</a:t>
            </a:r>
            <a:endParaRPr lang="en-US" altLang="ko-KR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>
            <a:spLocks noChangeArrowheads="1"/>
          </p:cNvSpPr>
          <p:nvPr userDrawn="1"/>
        </p:nvSpPr>
        <p:spPr bwMode="auto">
          <a:xfrm>
            <a:off x="0" y="-23352"/>
            <a:ext cx="12192000" cy="905262"/>
          </a:xfrm>
          <a:prstGeom prst="rect">
            <a:avLst/>
          </a:prstGeom>
          <a:solidFill>
            <a:srgbClr val="3A383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矩形 3"/>
          <p:cNvSpPr>
            <a:spLocks noChangeArrowheads="1"/>
          </p:cNvSpPr>
          <p:nvPr userDrawn="1"/>
        </p:nvSpPr>
        <p:spPr bwMode="auto">
          <a:xfrm>
            <a:off x="397800" y="-23352"/>
            <a:ext cx="1223500" cy="1223501"/>
          </a:xfrm>
          <a:prstGeom prst="rect">
            <a:avLst/>
          </a:prstGeom>
          <a:solidFill>
            <a:srgbClr val="F5821F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400" b="1" dirty="0">
                <a:solidFill>
                  <a:srgbClr val="FFFFFF"/>
                </a:solidFill>
                <a:latin typeface="微软雅黑" panose="020B0503020204020204" pitchFamily="34" charset="-122"/>
                <a:ea typeface="宋体" panose="02010600030101010101" pitchFamily="2" charset="-122"/>
                <a:sym typeface="微软雅黑" panose="020B0503020204020204" pitchFamily="34" charset="-122"/>
              </a:rPr>
              <a:t>2</a:t>
            </a:r>
            <a:endParaRPr lang="zh-CN" altLang="en-US" sz="4400" b="1" dirty="0">
              <a:solidFill>
                <a:srgbClr val="FFFFFF"/>
              </a:solidFill>
              <a:latin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" name="直角三角形 4"/>
          <p:cNvSpPr>
            <a:spLocks noChangeArrowheads="1"/>
          </p:cNvSpPr>
          <p:nvPr userDrawn="1"/>
        </p:nvSpPr>
        <p:spPr bwMode="auto">
          <a:xfrm flipV="1">
            <a:off x="1621299" y="881910"/>
            <a:ext cx="176322" cy="318239"/>
          </a:xfrm>
          <a:prstGeom prst="rtTriangle">
            <a:avLst/>
          </a:prstGeom>
          <a:solidFill>
            <a:srgbClr val="C55A11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" name="TextBox 1"/>
          <p:cNvSpPr txBox="1">
            <a:spLocks noChangeArrowheads="1"/>
          </p:cNvSpPr>
          <p:nvPr userDrawn="1"/>
        </p:nvSpPr>
        <p:spPr bwMode="auto">
          <a:xfrm>
            <a:off x="4096540" y="167669"/>
            <a:ext cx="399892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项目讨论</a:t>
            </a:r>
            <a:endParaRPr lang="en-US" altLang="ko-KR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>
            <a:spLocks noChangeArrowheads="1"/>
          </p:cNvSpPr>
          <p:nvPr userDrawn="1"/>
        </p:nvSpPr>
        <p:spPr bwMode="auto">
          <a:xfrm>
            <a:off x="0" y="-23352"/>
            <a:ext cx="12192000" cy="905262"/>
          </a:xfrm>
          <a:prstGeom prst="rect">
            <a:avLst/>
          </a:prstGeom>
          <a:solidFill>
            <a:srgbClr val="3A383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矩形 3"/>
          <p:cNvSpPr>
            <a:spLocks noChangeArrowheads="1"/>
          </p:cNvSpPr>
          <p:nvPr userDrawn="1"/>
        </p:nvSpPr>
        <p:spPr bwMode="auto">
          <a:xfrm>
            <a:off x="397800" y="-23352"/>
            <a:ext cx="1223500" cy="1223501"/>
          </a:xfrm>
          <a:prstGeom prst="rect">
            <a:avLst/>
          </a:prstGeom>
          <a:solidFill>
            <a:srgbClr val="F5821F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400" b="1" dirty="0">
                <a:solidFill>
                  <a:srgbClr val="FFFFFF"/>
                </a:solidFill>
                <a:latin typeface="微软雅黑" panose="020B0503020204020204" pitchFamily="34" charset="-122"/>
                <a:ea typeface="宋体" panose="02010600030101010101" pitchFamily="2" charset="-122"/>
                <a:sym typeface="微软雅黑" panose="020B0503020204020204" pitchFamily="34" charset="-122"/>
              </a:rPr>
              <a:t>3</a:t>
            </a:r>
            <a:endParaRPr lang="zh-CN" altLang="en-US" sz="4400" b="1" dirty="0">
              <a:solidFill>
                <a:srgbClr val="FFFFFF"/>
              </a:solidFill>
              <a:latin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" name="直角三角形 4"/>
          <p:cNvSpPr>
            <a:spLocks noChangeArrowheads="1"/>
          </p:cNvSpPr>
          <p:nvPr userDrawn="1"/>
        </p:nvSpPr>
        <p:spPr bwMode="auto">
          <a:xfrm flipV="1">
            <a:off x="1621299" y="881910"/>
            <a:ext cx="176322" cy="318239"/>
          </a:xfrm>
          <a:prstGeom prst="rtTriangle">
            <a:avLst/>
          </a:prstGeom>
          <a:solidFill>
            <a:srgbClr val="C55A11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TextBox 1"/>
          <p:cNvSpPr txBox="1">
            <a:spLocks noChangeArrowheads="1"/>
          </p:cNvSpPr>
          <p:nvPr userDrawn="1"/>
        </p:nvSpPr>
        <p:spPr bwMode="auto">
          <a:xfrm>
            <a:off x="4096540" y="167669"/>
            <a:ext cx="399892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逻辑编程</a:t>
            </a:r>
            <a:endParaRPr lang="en-US" altLang="ko-KR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>
            <a:spLocks noChangeArrowheads="1"/>
          </p:cNvSpPr>
          <p:nvPr userDrawn="1"/>
        </p:nvSpPr>
        <p:spPr bwMode="auto">
          <a:xfrm>
            <a:off x="0" y="-23352"/>
            <a:ext cx="12192000" cy="905262"/>
          </a:xfrm>
          <a:prstGeom prst="rect">
            <a:avLst/>
          </a:prstGeom>
          <a:solidFill>
            <a:srgbClr val="3A383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矩形 3"/>
          <p:cNvSpPr>
            <a:spLocks noChangeArrowheads="1"/>
          </p:cNvSpPr>
          <p:nvPr userDrawn="1"/>
        </p:nvSpPr>
        <p:spPr bwMode="auto">
          <a:xfrm>
            <a:off x="397800" y="-23352"/>
            <a:ext cx="1223500" cy="1223501"/>
          </a:xfrm>
          <a:prstGeom prst="rect">
            <a:avLst/>
          </a:prstGeom>
          <a:solidFill>
            <a:srgbClr val="F5821F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400" b="1" dirty="0">
                <a:solidFill>
                  <a:srgbClr val="FFFFFF"/>
                </a:solidFill>
                <a:latin typeface="微软雅黑" panose="020B0503020204020204" pitchFamily="34" charset="-122"/>
                <a:ea typeface="宋体" panose="02010600030101010101" pitchFamily="2" charset="-122"/>
                <a:sym typeface="微软雅黑" panose="020B0503020204020204" pitchFamily="34" charset="-122"/>
              </a:rPr>
              <a:t>3</a:t>
            </a:r>
            <a:endParaRPr lang="zh-CN" altLang="en-US" sz="4400" b="1" dirty="0">
              <a:solidFill>
                <a:srgbClr val="FFFFFF"/>
              </a:solidFill>
              <a:latin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" name="直角三角形 4"/>
          <p:cNvSpPr>
            <a:spLocks noChangeArrowheads="1"/>
          </p:cNvSpPr>
          <p:nvPr userDrawn="1"/>
        </p:nvSpPr>
        <p:spPr bwMode="auto">
          <a:xfrm flipV="1">
            <a:off x="1621299" y="881910"/>
            <a:ext cx="176322" cy="318239"/>
          </a:xfrm>
          <a:prstGeom prst="rtTriangle">
            <a:avLst/>
          </a:prstGeom>
          <a:solidFill>
            <a:srgbClr val="C55A11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TextBox 1"/>
          <p:cNvSpPr txBox="1">
            <a:spLocks noChangeArrowheads="1"/>
          </p:cNvSpPr>
          <p:nvPr userDrawn="1"/>
        </p:nvSpPr>
        <p:spPr bwMode="auto">
          <a:xfrm>
            <a:off x="4096540" y="167669"/>
            <a:ext cx="399892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逻辑编程</a:t>
            </a:r>
            <a:endParaRPr lang="en-US" altLang="ko-KR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圆角矩形 9"/>
          <p:cNvSpPr/>
          <p:nvPr userDrawn="1"/>
        </p:nvSpPr>
        <p:spPr>
          <a:xfrm>
            <a:off x="660400" y="1771932"/>
            <a:ext cx="10858500" cy="4463768"/>
          </a:xfrm>
          <a:prstGeom prst="roundRect">
            <a:avLst>
              <a:gd name="adj" fmla="val 2302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>
            <a:spLocks noChangeArrowheads="1"/>
          </p:cNvSpPr>
          <p:nvPr userDrawn="1"/>
        </p:nvSpPr>
        <p:spPr bwMode="auto">
          <a:xfrm>
            <a:off x="0" y="-23352"/>
            <a:ext cx="12192000" cy="905262"/>
          </a:xfrm>
          <a:prstGeom prst="rect">
            <a:avLst/>
          </a:prstGeom>
          <a:solidFill>
            <a:srgbClr val="3A383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矩形 3"/>
          <p:cNvSpPr>
            <a:spLocks noChangeArrowheads="1"/>
          </p:cNvSpPr>
          <p:nvPr userDrawn="1"/>
        </p:nvSpPr>
        <p:spPr bwMode="auto">
          <a:xfrm>
            <a:off x="397800" y="-23352"/>
            <a:ext cx="1223500" cy="1223501"/>
          </a:xfrm>
          <a:prstGeom prst="rect">
            <a:avLst/>
          </a:prstGeom>
          <a:solidFill>
            <a:srgbClr val="F5821F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400" b="1" dirty="0">
                <a:solidFill>
                  <a:srgbClr val="FFFFFF"/>
                </a:solidFill>
                <a:latin typeface="微软雅黑" panose="020B0503020204020204" pitchFamily="34" charset="-122"/>
                <a:ea typeface="宋体" panose="02010600030101010101" pitchFamily="2" charset="-122"/>
                <a:sym typeface="微软雅黑" panose="020B0503020204020204" pitchFamily="34" charset="-122"/>
              </a:rPr>
              <a:t>3</a:t>
            </a:r>
            <a:endParaRPr lang="zh-CN" altLang="en-US" sz="4400" b="1" dirty="0">
              <a:solidFill>
                <a:srgbClr val="FFFFFF"/>
              </a:solidFill>
              <a:latin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" name="直角三角形 4"/>
          <p:cNvSpPr>
            <a:spLocks noChangeArrowheads="1"/>
          </p:cNvSpPr>
          <p:nvPr userDrawn="1"/>
        </p:nvSpPr>
        <p:spPr bwMode="auto">
          <a:xfrm flipV="1">
            <a:off x="1621299" y="881910"/>
            <a:ext cx="176322" cy="318239"/>
          </a:xfrm>
          <a:prstGeom prst="rtTriangle">
            <a:avLst/>
          </a:prstGeom>
          <a:solidFill>
            <a:srgbClr val="C55A11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TextBox 1"/>
          <p:cNvSpPr txBox="1">
            <a:spLocks noChangeArrowheads="1"/>
          </p:cNvSpPr>
          <p:nvPr userDrawn="1"/>
        </p:nvSpPr>
        <p:spPr bwMode="auto">
          <a:xfrm>
            <a:off x="4096540" y="167669"/>
            <a:ext cx="399892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逻辑编程</a:t>
            </a:r>
            <a:endParaRPr lang="en-US" altLang="ko-KR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圆角矩形 9"/>
          <p:cNvSpPr/>
          <p:nvPr userDrawn="1"/>
        </p:nvSpPr>
        <p:spPr>
          <a:xfrm>
            <a:off x="660400" y="4105275"/>
            <a:ext cx="10858500" cy="2130425"/>
          </a:xfrm>
          <a:prstGeom prst="roundRect">
            <a:avLst>
              <a:gd name="adj" fmla="val 2302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圆角矩形 10"/>
          <p:cNvSpPr/>
          <p:nvPr userDrawn="1"/>
        </p:nvSpPr>
        <p:spPr>
          <a:xfrm>
            <a:off x="660400" y="1771932"/>
            <a:ext cx="10858500" cy="2130425"/>
          </a:xfrm>
          <a:prstGeom prst="roundRect">
            <a:avLst>
              <a:gd name="adj" fmla="val 2302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>
            <a:spLocks noChangeArrowheads="1"/>
          </p:cNvSpPr>
          <p:nvPr userDrawn="1"/>
        </p:nvSpPr>
        <p:spPr bwMode="auto">
          <a:xfrm>
            <a:off x="0" y="-23352"/>
            <a:ext cx="12192000" cy="905262"/>
          </a:xfrm>
          <a:prstGeom prst="rect">
            <a:avLst/>
          </a:prstGeom>
          <a:solidFill>
            <a:srgbClr val="3A383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矩形 3"/>
          <p:cNvSpPr>
            <a:spLocks noChangeArrowheads="1"/>
          </p:cNvSpPr>
          <p:nvPr userDrawn="1"/>
        </p:nvSpPr>
        <p:spPr bwMode="auto">
          <a:xfrm>
            <a:off x="397800" y="-23352"/>
            <a:ext cx="1223500" cy="1223501"/>
          </a:xfrm>
          <a:prstGeom prst="rect">
            <a:avLst/>
          </a:prstGeom>
          <a:solidFill>
            <a:srgbClr val="F5821F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400" b="1" dirty="0">
                <a:solidFill>
                  <a:srgbClr val="FFFFFF"/>
                </a:solidFill>
                <a:latin typeface="微软雅黑" panose="020B0503020204020204" pitchFamily="34" charset="-122"/>
                <a:ea typeface="宋体" panose="02010600030101010101" pitchFamily="2" charset="-122"/>
                <a:sym typeface="微软雅黑" panose="020B0503020204020204" pitchFamily="34" charset="-122"/>
              </a:rPr>
              <a:t>4</a:t>
            </a:r>
            <a:endParaRPr lang="zh-CN" altLang="en-US" sz="4400" b="1" dirty="0">
              <a:solidFill>
                <a:srgbClr val="FFFFFF"/>
              </a:solidFill>
              <a:latin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" name="直角三角形 4"/>
          <p:cNvSpPr>
            <a:spLocks noChangeArrowheads="1"/>
          </p:cNvSpPr>
          <p:nvPr userDrawn="1"/>
        </p:nvSpPr>
        <p:spPr bwMode="auto">
          <a:xfrm flipV="1">
            <a:off x="1621299" y="881910"/>
            <a:ext cx="176322" cy="318239"/>
          </a:xfrm>
          <a:prstGeom prst="rtTriangle">
            <a:avLst/>
          </a:prstGeom>
          <a:solidFill>
            <a:srgbClr val="C55A11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TextBox 1"/>
          <p:cNvSpPr txBox="1">
            <a:spLocks noChangeArrowheads="1"/>
          </p:cNvSpPr>
          <p:nvPr userDrawn="1"/>
        </p:nvSpPr>
        <p:spPr bwMode="auto">
          <a:xfrm>
            <a:off x="4096540" y="167669"/>
            <a:ext cx="399892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巩固扩展</a:t>
            </a:r>
            <a:endParaRPr lang="en-US" altLang="ko-KR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 userDrawn="1"/>
        </p:nvGrpSpPr>
        <p:grpSpPr>
          <a:xfrm>
            <a:off x="0" y="0"/>
            <a:ext cx="12247199" cy="6858000"/>
            <a:chOff x="0" y="0"/>
            <a:chExt cx="9001125" cy="5040313"/>
          </a:xfrm>
        </p:grpSpPr>
        <p:sp>
          <p:nvSpPr>
            <p:cNvPr id="5" name="矩形 4"/>
            <p:cNvSpPr/>
            <p:nvPr userDrawn="1"/>
          </p:nvSpPr>
          <p:spPr>
            <a:xfrm>
              <a:off x="0" y="0"/>
              <a:ext cx="9001125" cy="5040313"/>
            </a:xfrm>
            <a:prstGeom prst="rect">
              <a:avLst/>
            </a:prstGeom>
            <a:solidFill>
              <a:srgbClr val="FDCC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5821F"/>
                </a:solidFill>
              </a:endParaRPr>
            </a:p>
          </p:txBody>
        </p:sp>
        <p:sp>
          <p:nvSpPr>
            <p:cNvPr id="6" name="矩形 5"/>
            <p:cNvSpPr>
              <a:spLocks noChangeArrowheads="1"/>
            </p:cNvSpPr>
            <p:nvPr userDrawn="1"/>
          </p:nvSpPr>
          <p:spPr bwMode="auto">
            <a:xfrm>
              <a:off x="3837855" y="1799112"/>
              <a:ext cx="1192407" cy="1192407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8455">
                  <a:solidFill>
                    <a:srgbClr val="FFFFFF"/>
                  </a:solidFill>
                  <a:ea typeface="Microsoft JhengHei" panose="020B0604030504040204" pitchFamily="34" charset="-120"/>
                </a:rPr>
                <a:t>A</a:t>
              </a:r>
              <a:endParaRPr lang="zh-CN" altLang="en-US" sz="8455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" name="矩形 3"/>
            <p:cNvSpPr>
              <a:spLocks noChangeArrowheads="1"/>
            </p:cNvSpPr>
            <p:nvPr userDrawn="1"/>
          </p:nvSpPr>
          <p:spPr bwMode="auto">
            <a:xfrm>
              <a:off x="5181938" y="2326478"/>
              <a:ext cx="665041" cy="665041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4410">
                  <a:solidFill>
                    <a:srgbClr val="FFFFFF"/>
                  </a:solidFill>
                  <a:ea typeface="Microsoft JhengHei" panose="020B0604030504040204" pitchFamily="34" charset="-120"/>
                </a:rPr>
                <a:t>N</a:t>
              </a:r>
              <a:endParaRPr lang="zh-CN" altLang="en-US" sz="441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" name="矩形 4"/>
            <p:cNvSpPr>
              <a:spLocks noChangeArrowheads="1"/>
            </p:cNvSpPr>
            <p:nvPr userDrawn="1"/>
          </p:nvSpPr>
          <p:spPr bwMode="auto">
            <a:xfrm>
              <a:off x="5998655" y="2121131"/>
              <a:ext cx="869221" cy="869221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5290">
                  <a:solidFill>
                    <a:srgbClr val="FFFFFF"/>
                  </a:solidFill>
                  <a:ea typeface="Microsoft JhengHei" panose="020B0604030504040204" pitchFamily="34" charset="-120"/>
                </a:rPr>
                <a:t>K</a:t>
              </a:r>
              <a:endParaRPr lang="zh-CN" altLang="en-US" sz="529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" name="矩形 6"/>
            <p:cNvSpPr>
              <a:spLocks noChangeArrowheads="1"/>
            </p:cNvSpPr>
            <p:nvPr userDrawn="1"/>
          </p:nvSpPr>
          <p:spPr bwMode="auto">
            <a:xfrm>
              <a:off x="2664115" y="1968289"/>
              <a:ext cx="1022063" cy="1022063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7055">
                  <a:solidFill>
                    <a:srgbClr val="FFFFFF"/>
                  </a:solidFill>
                  <a:ea typeface="Microsoft JhengHei" panose="020B0604030504040204" pitchFamily="34" charset="-120"/>
                </a:rPr>
                <a:t>H</a:t>
              </a:r>
              <a:endParaRPr lang="zh-CN" altLang="en-US" sz="7055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" name="矩形 7"/>
            <p:cNvSpPr>
              <a:spLocks noChangeArrowheads="1"/>
            </p:cNvSpPr>
            <p:nvPr userDrawn="1"/>
          </p:nvSpPr>
          <p:spPr bwMode="auto">
            <a:xfrm>
              <a:off x="1964072" y="2440818"/>
              <a:ext cx="548367" cy="549534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3530">
                  <a:solidFill>
                    <a:srgbClr val="FFFFFF"/>
                  </a:solidFill>
                  <a:ea typeface="Microsoft JhengHei" panose="020B0604030504040204" pitchFamily="34" charset="-120"/>
                </a:rPr>
                <a:t>T</a:t>
              </a:r>
              <a:endParaRPr lang="zh-CN" altLang="en-US" sz="353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" name="文本框 8"/>
            <p:cNvSpPr>
              <a:spLocks noChangeArrowheads="1"/>
            </p:cNvSpPr>
            <p:nvPr userDrawn="1"/>
          </p:nvSpPr>
          <p:spPr bwMode="auto">
            <a:xfrm>
              <a:off x="2609874" y="3385877"/>
              <a:ext cx="3740808" cy="429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3200" dirty="0">
                  <a:solidFill>
                    <a:srgbClr val="000000"/>
                  </a:solidFill>
                </a:rPr>
                <a:t>咱们下节课不见不散</a:t>
              </a:r>
              <a:r>
                <a:rPr lang="en-US" altLang="zh-CN" sz="3200" dirty="0">
                  <a:solidFill>
                    <a:srgbClr val="000000"/>
                  </a:solidFill>
                </a:rPr>
                <a:t>~~~~</a:t>
              </a:r>
              <a:endParaRPr lang="zh-CN" altLang="en-US" sz="3200" dirty="0">
                <a:solidFill>
                  <a:srgbClr val="000000"/>
                </a:solidFill>
              </a:endParaRPr>
            </a:p>
          </p:txBody>
        </p:sp>
        <p:sp>
          <p:nvSpPr>
            <p:cNvPr id="12" name="矩形 9"/>
            <p:cNvSpPr>
              <a:spLocks noChangeArrowheads="1"/>
            </p:cNvSpPr>
            <p:nvPr userDrawn="1"/>
          </p:nvSpPr>
          <p:spPr bwMode="auto">
            <a:xfrm>
              <a:off x="7019552" y="2585494"/>
              <a:ext cx="404858" cy="404859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2645">
                  <a:solidFill>
                    <a:srgbClr val="FFFFFF"/>
                  </a:solidFill>
                  <a:ea typeface="Microsoft JhengHei" panose="020B0604030504040204" pitchFamily="34" charset="-120"/>
                </a:rPr>
                <a:t>S</a:t>
              </a:r>
              <a:endParaRPr lang="zh-CN" altLang="en-US" sz="2645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990370" y="2640323"/>
            <a:ext cx="515620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第</a:t>
            </a:r>
            <a:r>
              <a:rPr lang="en-US" altLang="zh-CN" sz="4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6</a:t>
            </a:r>
            <a:r>
              <a:rPr lang="zh-CN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课</a:t>
            </a:r>
            <a:endParaRPr lang="en-US" altLang="zh-CN" sz="40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endParaRPr lang="en-US" altLang="zh-CN" sz="40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r>
              <a:rPr lang="en-US" altLang="zh-CN" sz="4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    </a:t>
            </a:r>
            <a:r>
              <a:rPr lang="zh-CN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病</a:t>
            </a:r>
            <a:r>
              <a:rPr lang="en-US" altLang="zh-CN" sz="4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zh-CN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毒</a:t>
            </a:r>
            <a:r>
              <a:rPr lang="en-US" altLang="zh-CN" sz="4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zh-CN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传</a:t>
            </a:r>
            <a:r>
              <a:rPr lang="en-US" altLang="zh-CN" sz="4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zh-CN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播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1115" y="4579315"/>
            <a:ext cx="1440543" cy="194434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1517369"/>
            <a:ext cx="3094840" cy="4013850"/>
          </a:xfrm>
          <a:prstGeom prst="rect">
            <a:avLst/>
          </a:prstGeom>
        </p:spPr>
      </p:pic>
      <p:sp>
        <p:nvSpPr>
          <p:cNvPr id="4" name="圆角矩形 3"/>
          <p:cNvSpPr/>
          <p:nvPr/>
        </p:nvSpPr>
        <p:spPr>
          <a:xfrm>
            <a:off x="4264978" y="1159509"/>
            <a:ext cx="7294562" cy="5425621"/>
          </a:xfrm>
          <a:prstGeom prst="roundRect">
            <a:avLst>
              <a:gd name="adj" fmla="val 2302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Text Box 9"/>
          <p:cNvSpPr txBox="1"/>
          <p:nvPr/>
        </p:nvSpPr>
        <p:spPr>
          <a:xfrm>
            <a:off x="970504" y="5510724"/>
            <a:ext cx="2298977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你会了吗？</a:t>
            </a:r>
          </a:p>
        </p:txBody>
      </p:sp>
      <p:pic>
        <p:nvPicPr>
          <p:cNvPr id="5" name="图片 4" descr="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7460" y="1974215"/>
            <a:ext cx="6024880" cy="435673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7494905" y="1456690"/>
            <a:ext cx="13690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病</a:t>
            </a:r>
            <a:r>
              <a:rPr lang="en-US" altLang="zh-CN"/>
              <a:t> </a:t>
            </a:r>
            <a:r>
              <a:rPr lang="zh-CN" altLang="en-US"/>
              <a:t>毒</a:t>
            </a:r>
            <a:r>
              <a:rPr lang="en-US" altLang="zh-CN"/>
              <a:t> </a:t>
            </a:r>
            <a:r>
              <a:rPr lang="zh-CN" altLang="en-US"/>
              <a:t>分</a:t>
            </a:r>
            <a:r>
              <a:rPr lang="en-US" altLang="zh-CN"/>
              <a:t> </a:t>
            </a:r>
            <a:r>
              <a:rPr lang="zh-CN" altLang="en-US"/>
              <a:t>裂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1517369"/>
            <a:ext cx="3094840" cy="4013850"/>
          </a:xfrm>
          <a:prstGeom prst="rect">
            <a:avLst/>
          </a:prstGeom>
        </p:spPr>
      </p:pic>
      <p:sp>
        <p:nvSpPr>
          <p:cNvPr id="4" name="圆角矩形 3"/>
          <p:cNvSpPr/>
          <p:nvPr/>
        </p:nvSpPr>
        <p:spPr>
          <a:xfrm>
            <a:off x="4224338" y="1149349"/>
            <a:ext cx="7294562" cy="5425621"/>
          </a:xfrm>
          <a:prstGeom prst="roundRect">
            <a:avLst>
              <a:gd name="adj" fmla="val 2302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Text Box 9"/>
          <p:cNvSpPr txBox="1"/>
          <p:nvPr/>
        </p:nvSpPr>
        <p:spPr>
          <a:xfrm>
            <a:off x="970504" y="5510724"/>
            <a:ext cx="2298977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你会了吗？</a:t>
            </a:r>
          </a:p>
        </p:txBody>
      </p:sp>
      <p:pic>
        <p:nvPicPr>
          <p:cNvPr id="2" name="图片 1" descr="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3965" y="2232025"/>
            <a:ext cx="5636260" cy="410654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7302500" y="1666875"/>
            <a:ext cx="12877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/>
              <a:t>人</a:t>
            </a:r>
            <a:r>
              <a:rPr lang="en-US" altLang="zh-CN"/>
              <a:t> </a:t>
            </a:r>
            <a:r>
              <a:rPr lang="zh-CN" altLang="en-US"/>
              <a:t>物</a:t>
            </a:r>
            <a:r>
              <a:rPr lang="en-US" altLang="zh-CN"/>
              <a:t> </a:t>
            </a:r>
            <a:r>
              <a:rPr lang="zh-CN" altLang="en-US"/>
              <a:t>移</a:t>
            </a:r>
            <a:r>
              <a:rPr lang="en-US" altLang="zh-CN"/>
              <a:t> </a:t>
            </a:r>
            <a:r>
              <a:rPr lang="zh-CN" altLang="en-US"/>
              <a:t>动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4087088" y="1103539"/>
            <a:ext cx="7294562" cy="2956832"/>
          </a:xfrm>
          <a:prstGeom prst="roundRect">
            <a:avLst>
              <a:gd name="adj" fmla="val 2302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1593749"/>
            <a:ext cx="2870200" cy="3873998"/>
          </a:xfrm>
          <a:prstGeom prst="rect">
            <a:avLst/>
          </a:prstGeom>
        </p:spPr>
      </p:pic>
      <p:sp>
        <p:nvSpPr>
          <p:cNvPr id="4" name="Text Box 9"/>
          <p:cNvSpPr txBox="1"/>
          <p:nvPr/>
        </p:nvSpPr>
        <p:spPr>
          <a:xfrm>
            <a:off x="4622826" y="1393958"/>
            <a:ext cx="6549999" cy="3371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思考如下问题</a:t>
            </a:r>
          </a:p>
        </p:txBody>
      </p:sp>
      <p:sp>
        <p:nvSpPr>
          <p:cNvPr id="15" name="Text Box 9"/>
          <p:cNvSpPr txBox="1"/>
          <p:nvPr/>
        </p:nvSpPr>
        <p:spPr>
          <a:xfrm>
            <a:off x="3052119" y="4773289"/>
            <a:ext cx="3904735" cy="52665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聪明的你试试吧！</a:t>
            </a:r>
          </a:p>
        </p:txBody>
      </p:sp>
      <p:sp>
        <p:nvSpPr>
          <p:cNvPr id="13" name="Text Box 9"/>
          <p:cNvSpPr txBox="1"/>
          <p:nvPr/>
        </p:nvSpPr>
        <p:spPr>
          <a:xfrm>
            <a:off x="4329714" y="2021562"/>
            <a:ext cx="6843111" cy="36933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rgbClr val="ED7D31"/>
                </a:solidFill>
                <a:cs typeface="+mn-ea"/>
                <a:sym typeface="+mn-lt"/>
              </a:rPr>
              <a:t>如何修改脚本可适当增加游戏难度？</a:t>
            </a:r>
          </a:p>
        </p:txBody>
      </p:sp>
      <p:sp>
        <p:nvSpPr>
          <p:cNvPr id="7" name="Text Box 9"/>
          <p:cNvSpPr txBox="1"/>
          <p:nvPr/>
        </p:nvSpPr>
        <p:spPr>
          <a:xfrm>
            <a:off x="4329714" y="2581955"/>
            <a:ext cx="6843111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rgbClr val="ED7D31"/>
                </a:solidFill>
                <a:cs typeface="+mn-ea"/>
                <a:sym typeface="+mn-lt"/>
              </a:rPr>
              <a:t>提示：加快速度，增加病毒的个数（速度变量，克隆）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359558" y="1581898"/>
            <a:ext cx="5472883" cy="3694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400" dirty="0"/>
              <a:t>课后练习</a:t>
            </a:r>
            <a:endParaRPr lang="en-US" altLang="zh-CN" sz="4400" dirty="0"/>
          </a:p>
          <a:p>
            <a:pPr>
              <a:lnSpc>
                <a:spcPct val="150000"/>
              </a:lnSpc>
            </a:pPr>
            <a:r>
              <a:rPr lang="en-US" altLang="zh-CN" sz="2800" dirty="0"/>
              <a:t>1</a:t>
            </a:r>
            <a:r>
              <a:rPr lang="zh-CN" altLang="en-US" sz="2800" dirty="0"/>
              <a:t>，完成基础病毒传播游戏。</a:t>
            </a:r>
            <a:endParaRPr lang="en-US" altLang="zh-CN" sz="2800" dirty="0"/>
          </a:p>
          <a:p>
            <a:pPr>
              <a:lnSpc>
                <a:spcPct val="150000"/>
              </a:lnSpc>
            </a:pPr>
            <a:r>
              <a:rPr lang="en-US" altLang="zh-CN" sz="2800" dirty="0"/>
              <a:t>2</a:t>
            </a:r>
            <a:r>
              <a:rPr lang="zh-CN" altLang="en-US" sz="2800" dirty="0"/>
              <a:t>，增加病毒克隆速度</a:t>
            </a:r>
          </a:p>
          <a:p>
            <a:pPr>
              <a:lnSpc>
                <a:spcPct val="150000"/>
              </a:lnSpc>
            </a:pPr>
            <a:r>
              <a:rPr lang="en-US" altLang="zh-CN" sz="2800" dirty="0"/>
              <a:t>3</a:t>
            </a:r>
            <a:r>
              <a:rPr lang="zh-CN" altLang="en-US" sz="2800" dirty="0">
                <a:sym typeface="+mn-ea"/>
              </a:rPr>
              <a:t>，更具时间增加病毒移动速度</a:t>
            </a:r>
            <a:endParaRPr lang="en-US" altLang="zh-CN" sz="2800" dirty="0"/>
          </a:p>
          <a:p>
            <a:pPr>
              <a:lnSpc>
                <a:spcPct val="150000"/>
              </a:lnSpc>
            </a:pPr>
            <a:r>
              <a:rPr lang="zh-CN" altLang="en-US" sz="2800" dirty="0"/>
              <a:t>（根据自己的情况尽量完成）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669926" y="1678955"/>
            <a:ext cx="534808" cy="534808"/>
            <a:chOff x="669926" y="1678955"/>
            <a:chExt cx="534808" cy="534808"/>
          </a:xfrm>
        </p:grpSpPr>
        <p:sp>
          <p:nvSpPr>
            <p:cNvPr id="20" name="同心圆 19"/>
            <p:cNvSpPr/>
            <p:nvPr/>
          </p:nvSpPr>
          <p:spPr>
            <a:xfrm>
              <a:off x="669926" y="1678955"/>
              <a:ext cx="534808" cy="534808"/>
            </a:xfrm>
            <a:prstGeom prst="donut">
              <a:avLst>
                <a:gd name="adj" fmla="val 12500"/>
              </a:avLst>
            </a:prstGeom>
            <a:solidFill>
              <a:srgbClr val="EE7D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ED7D31"/>
                </a:solidFill>
                <a:cs typeface="+mn-ea"/>
                <a:sym typeface="+mn-lt"/>
              </a:endParaRPr>
            </a:p>
          </p:txBody>
        </p:sp>
        <p:sp>
          <p:nvSpPr>
            <p:cNvPr id="22" name="空心弧 21"/>
            <p:cNvSpPr/>
            <p:nvPr/>
          </p:nvSpPr>
          <p:spPr>
            <a:xfrm>
              <a:off x="669926" y="1678955"/>
              <a:ext cx="534808" cy="534808"/>
            </a:xfrm>
            <a:prstGeom prst="blockArc">
              <a:avLst>
                <a:gd name="adj1" fmla="val 10795232"/>
                <a:gd name="adj2" fmla="val 512995"/>
                <a:gd name="adj3" fmla="val 12460"/>
              </a:avLst>
            </a:prstGeom>
            <a:solidFill>
              <a:srgbClr val="EE7D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ED7D31"/>
                </a:solidFill>
                <a:cs typeface="+mn-ea"/>
                <a:sym typeface="+mn-lt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767543" y="1760410"/>
              <a:ext cx="3321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solidFill>
                    <a:srgbClr val="ED7D31"/>
                  </a:solidFill>
                  <a:cs typeface="+mn-ea"/>
                  <a:sym typeface="+mn-lt"/>
                </a:rPr>
                <a:t>1</a:t>
              </a:r>
              <a:endParaRPr lang="zh-CN" altLang="en-US" sz="2000" dirty="0">
                <a:solidFill>
                  <a:srgbClr val="ED7D3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1531610" y="1683717"/>
            <a:ext cx="8485514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病毒根据时间进行分裂，当病毒碰到人物时候游戏结束。</a:t>
            </a:r>
          </a:p>
        </p:txBody>
      </p:sp>
      <p:grpSp>
        <p:nvGrpSpPr>
          <p:cNvPr id="28" name="组合 27"/>
          <p:cNvGrpSpPr/>
          <p:nvPr/>
        </p:nvGrpSpPr>
        <p:grpSpPr>
          <a:xfrm>
            <a:off x="680674" y="2643704"/>
            <a:ext cx="534808" cy="534808"/>
            <a:chOff x="680674" y="2643704"/>
            <a:chExt cx="534808" cy="534808"/>
          </a:xfrm>
        </p:grpSpPr>
        <p:sp>
          <p:nvSpPr>
            <p:cNvPr id="29" name="同心圆 28"/>
            <p:cNvSpPr/>
            <p:nvPr/>
          </p:nvSpPr>
          <p:spPr>
            <a:xfrm>
              <a:off x="680674" y="2643704"/>
              <a:ext cx="534808" cy="534808"/>
            </a:xfrm>
            <a:prstGeom prst="donut">
              <a:avLst>
                <a:gd name="adj" fmla="val 12500"/>
              </a:avLst>
            </a:prstGeom>
            <a:solidFill>
              <a:srgbClr val="EE7D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ED7D31"/>
                </a:solidFill>
                <a:cs typeface="+mn-ea"/>
                <a:sym typeface="+mn-lt"/>
              </a:endParaRPr>
            </a:p>
          </p:txBody>
        </p:sp>
        <p:sp>
          <p:nvSpPr>
            <p:cNvPr id="30" name="空心弧 29"/>
            <p:cNvSpPr/>
            <p:nvPr/>
          </p:nvSpPr>
          <p:spPr>
            <a:xfrm>
              <a:off x="680674" y="2643704"/>
              <a:ext cx="534808" cy="534808"/>
            </a:xfrm>
            <a:prstGeom prst="blockArc">
              <a:avLst>
                <a:gd name="adj1" fmla="val 10795232"/>
                <a:gd name="adj2" fmla="val 512995"/>
                <a:gd name="adj3" fmla="val 12460"/>
              </a:avLst>
            </a:prstGeom>
            <a:solidFill>
              <a:srgbClr val="EE7D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ED7D31"/>
                </a:solidFill>
                <a:cs typeface="+mn-ea"/>
                <a:sym typeface="+mn-lt"/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778291" y="2725159"/>
              <a:ext cx="3321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solidFill>
                    <a:srgbClr val="ED7D31"/>
                  </a:solidFill>
                  <a:cs typeface="+mn-ea"/>
                  <a:sym typeface="+mn-lt"/>
                </a:rPr>
                <a:t>2</a:t>
              </a:r>
              <a:endParaRPr lang="zh-CN" altLang="en-US" sz="2000" dirty="0">
                <a:solidFill>
                  <a:srgbClr val="ED7D3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680674" y="3608453"/>
            <a:ext cx="534808" cy="534808"/>
            <a:chOff x="680674" y="3608453"/>
            <a:chExt cx="534808" cy="534808"/>
          </a:xfrm>
        </p:grpSpPr>
        <p:sp>
          <p:nvSpPr>
            <p:cNvPr id="33" name="同心圆 32"/>
            <p:cNvSpPr/>
            <p:nvPr/>
          </p:nvSpPr>
          <p:spPr>
            <a:xfrm>
              <a:off x="680674" y="3608453"/>
              <a:ext cx="534808" cy="534808"/>
            </a:xfrm>
            <a:prstGeom prst="donut">
              <a:avLst>
                <a:gd name="adj" fmla="val 12500"/>
              </a:avLst>
            </a:prstGeom>
            <a:solidFill>
              <a:srgbClr val="EE7D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ED7D31"/>
                </a:solidFill>
                <a:cs typeface="+mn-ea"/>
                <a:sym typeface="+mn-lt"/>
              </a:endParaRPr>
            </a:p>
          </p:txBody>
        </p:sp>
        <p:sp>
          <p:nvSpPr>
            <p:cNvPr id="34" name="空心弧 33"/>
            <p:cNvSpPr/>
            <p:nvPr/>
          </p:nvSpPr>
          <p:spPr>
            <a:xfrm>
              <a:off x="680674" y="3608453"/>
              <a:ext cx="534808" cy="534808"/>
            </a:xfrm>
            <a:prstGeom prst="blockArc">
              <a:avLst>
                <a:gd name="adj1" fmla="val 10795232"/>
                <a:gd name="adj2" fmla="val 512995"/>
                <a:gd name="adj3" fmla="val 12460"/>
              </a:avLst>
            </a:prstGeom>
            <a:solidFill>
              <a:srgbClr val="EE7D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ED7D31"/>
                </a:solidFill>
                <a:cs typeface="+mn-ea"/>
                <a:sym typeface="+mn-lt"/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778291" y="3689908"/>
              <a:ext cx="3321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solidFill>
                    <a:srgbClr val="ED7D31"/>
                  </a:solidFill>
                  <a:cs typeface="+mn-ea"/>
                  <a:sym typeface="+mn-lt"/>
                </a:rPr>
                <a:t>3</a:t>
              </a:r>
              <a:endParaRPr lang="zh-CN" altLang="en-US" sz="2000" dirty="0">
                <a:solidFill>
                  <a:srgbClr val="ED7D3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681345" y="4573201"/>
            <a:ext cx="534808" cy="534808"/>
            <a:chOff x="681345" y="4573201"/>
            <a:chExt cx="534808" cy="534808"/>
          </a:xfrm>
        </p:grpSpPr>
        <p:sp>
          <p:nvSpPr>
            <p:cNvPr id="37" name="同心圆 36"/>
            <p:cNvSpPr/>
            <p:nvPr/>
          </p:nvSpPr>
          <p:spPr>
            <a:xfrm>
              <a:off x="681345" y="4573201"/>
              <a:ext cx="534808" cy="534808"/>
            </a:xfrm>
            <a:prstGeom prst="donut">
              <a:avLst>
                <a:gd name="adj" fmla="val 12500"/>
              </a:avLst>
            </a:prstGeom>
            <a:solidFill>
              <a:srgbClr val="EE7D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ED7D31"/>
                </a:solidFill>
                <a:cs typeface="+mn-ea"/>
                <a:sym typeface="+mn-lt"/>
              </a:endParaRPr>
            </a:p>
          </p:txBody>
        </p:sp>
        <p:sp>
          <p:nvSpPr>
            <p:cNvPr id="38" name="空心弧 37"/>
            <p:cNvSpPr/>
            <p:nvPr/>
          </p:nvSpPr>
          <p:spPr>
            <a:xfrm>
              <a:off x="681345" y="4573201"/>
              <a:ext cx="534808" cy="534808"/>
            </a:xfrm>
            <a:prstGeom prst="blockArc">
              <a:avLst>
                <a:gd name="adj1" fmla="val 10795232"/>
                <a:gd name="adj2" fmla="val 512995"/>
                <a:gd name="adj3" fmla="val 12460"/>
              </a:avLst>
            </a:prstGeom>
            <a:solidFill>
              <a:srgbClr val="EE7D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ED7D31"/>
                </a:solidFill>
                <a:cs typeface="+mn-ea"/>
                <a:sym typeface="+mn-lt"/>
              </a:endParaRP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778962" y="4654656"/>
              <a:ext cx="3321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solidFill>
                    <a:srgbClr val="ED7D31"/>
                  </a:solidFill>
                  <a:cs typeface="+mn-ea"/>
                  <a:sym typeface="+mn-lt"/>
                </a:rPr>
                <a:t>4</a:t>
              </a:r>
              <a:endParaRPr lang="zh-CN" altLang="en-US" sz="2000" dirty="0">
                <a:solidFill>
                  <a:srgbClr val="ED7D3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0" name="文本框 39"/>
          <p:cNvSpPr txBox="1"/>
          <p:nvPr/>
        </p:nvSpPr>
        <p:spPr>
          <a:xfrm>
            <a:off x="1531610" y="2643704"/>
            <a:ext cx="8820469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ym typeface="+mn-lt"/>
              </a:rPr>
              <a:t>巩固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“</a:t>
            </a:r>
            <a:r>
              <a:rPr lang="zh-CN" altLang="en-US" sz="2000" b="1" dirty="0">
                <a:solidFill>
                  <a:srgbClr val="F5821F"/>
                </a:solidFill>
                <a:cs typeface="+mn-ea"/>
                <a:sym typeface="+mn-lt"/>
              </a:rPr>
              <a:t>遇到边缘就反弹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”、“</a:t>
            </a:r>
            <a:r>
              <a:rPr lang="zh-CN" altLang="en-US" sz="2000" b="1" dirty="0">
                <a:solidFill>
                  <a:srgbClr val="F5821F"/>
                </a:solidFill>
                <a:cs typeface="+mn-ea"/>
                <a:sym typeface="+mn-lt"/>
              </a:rPr>
              <a:t>重复执行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”等脚本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1531610" y="3608453"/>
            <a:ext cx="8820469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学习</a:t>
            </a:r>
            <a:r>
              <a:rPr lang="zh-CN" altLang="en-US" sz="2000" b="1" dirty="0">
                <a:solidFill>
                  <a:srgbClr val="F5821F"/>
                </a:solidFill>
                <a:cs typeface="+mn-ea"/>
                <a:sym typeface="+mn-lt"/>
              </a:rPr>
              <a:t>”克隆自己””当作为克隆体启动时“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等脚本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1531610" y="4573836"/>
            <a:ext cx="8820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综合应用所学脚本完成编程项目并扩展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40" grpId="0"/>
      <p:bldP spid="41" grpId="0"/>
      <p:bldP spid="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组合 44"/>
          <p:cNvGrpSpPr/>
          <p:nvPr/>
        </p:nvGrpSpPr>
        <p:grpSpPr>
          <a:xfrm>
            <a:off x="850391" y="3934541"/>
            <a:ext cx="1901953" cy="477961"/>
            <a:chOff x="850391" y="3836346"/>
            <a:chExt cx="1901953" cy="477961"/>
          </a:xfrm>
        </p:grpSpPr>
        <p:grpSp>
          <p:nvGrpSpPr>
            <p:cNvPr id="46" name="组合 45"/>
            <p:cNvGrpSpPr/>
            <p:nvPr/>
          </p:nvGrpSpPr>
          <p:grpSpPr>
            <a:xfrm>
              <a:off x="850391" y="3836346"/>
              <a:ext cx="477961" cy="477961"/>
              <a:chOff x="688576" y="3626545"/>
              <a:chExt cx="486105" cy="486105"/>
            </a:xfrm>
          </p:grpSpPr>
          <p:sp>
            <p:nvSpPr>
              <p:cNvPr id="48" name="椭圆 47"/>
              <p:cNvSpPr/>
              <p:nvPr/>
            </p:nvSpPr>
            <p:spPr>
              <a:xfrm>
                <a:off x="688576" y="3626545"/>
                <a:ext cx="486105" cy="486105"/>
              </a:xfrm>
              <a:prstGeom prst="ellipse">
                <a:avLst/>
              </a:prstGeom>
              <a:solidFill>
                <a:srgbClr val="F5821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40">
                  <a:cs typeface="+mn-ea"/>
                  <a:sym typeface="+mn-lt"/>
                </a:endParaRPr>
              </a:p>
            </p:txBody>
          </p:sp>
          <p:pic>
            <p:nvPicPr>
              <p:cNvPr id="49" name="图片 48"/>
              <p:cNvPicPr>
                <a:picLocks noChangeAspect="1"/>
              </p:cNvPicPr>
              <p:nvPr/>
            </p:nvPicPr>
            <p:blipFill>
              <a:blip r:embed="rId3" cstate="print">
                <a:biLevel thresh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5793" y="3697758"/>
                <a:ext cx="354024" cy="354024"/>
              </a:xfrm>
              <a:prstGeom prst="rect">
                <a:avLst/>
              </a:prstGeom>
              <a:noFill/>
            </p:spPr>
          </p:pic>
        </p:grpSp>
        <p:sp>
          <p:nvSpPr>
            <p:cNvPr id="47" name="Text Box 9"/>
            <p:cNvSpPr txBox="1"/>
            <p:nvPr/>
          </p:nvSpPr>
          <p:spPr>
            <a:xfrm>
              <a:off x="1444190" y="3875271"/>
              <a:ext cx="1308154" cy="40011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algn="l"/>
              <a:r>
                <a:rPr lang="zh-CN" altLang="en-US" sz="2000" dirty="0">
                  <a:solidFill>
                    <a:srgbClr val="434F5A"/>
                  </a:solidFill>
                  <a:cs typeface="+mn-ea"/>
                  <a:sym typeface="+mn-lt"/>
                </a:rPr>
                <a:t>新脚本</a:t>
              </a:r>
              <a:r>
                <a:rPr lang="en-US" altLang="zh-CN" sz="2000" dirty="0">
                  <a:solidFill>
                    <a:srgbClr val="434F5A"/>
                  </a:solidFill>
                  <a:cs typeface="+mn-ea"/>
                  <a:sym typeface="+mn-lt"/>
                </a:rPr>
                <a:t>:</a:t>
              </a:r>
              <a:endParaRPr lang="zh-CN" altLang="en-US" sz="2000" dirty="0">
                <a:solidFill>
                  <a:srgbClr val="FFC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850391" y="1818978"/>
            <a:ext cx="2011682" cy="477961"/>
            <a:chOff x="850391" y="1818978"/>
            <a:chExt cx="2011682" cy="477961"/>
          </a:xfrm>
        </p:grpSpPr>
        <p:grpSp>
          <p:nvGrpSpPr>
            <p:cNvPr id="51" name="组合 50"/>
            <p:cNvGrpSpPr/>
            <p:nvPr/>
          </p:nvGrpSpPr>
          <p:grpSpPr>
            <a:xfrm>
              <a:off x="850391" y="1818978"/>
              <a:ext cx="477961" cy="477961"/>
              <a:chOff x="688576" y="2620494"/>
              <a:chExt cx="486105" cy="486105"/>
            </a:xfrm>
          </p:grpSpPr>
          <p:sp>
            <p:nvSpPr>
              <p:cNvPr id="53" name="椭圆 52"/>
              <p:cNvSpPr/>
              <p:nvPr/>
            </p:nvSpPr>
            <p:spPr>
              <a:xfrm>
                <a:off x="688576" y="2620494"/>
                <a:ext cx="486105" cy="486105"/>
              </a:xfrm>
              <a:prstGeom prst="ellipse">
                <a:avLst/>
              </a:prstGeom>
              <a:solidFill>
                <a:srgbClr val="F5821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40">
                  <a:cs typeface="+mn-ea"/>
                  <a:sym typeface="+mn-lt"/>
                </a:endParaRPr>
              </a:p>
            </p:txBody>
          </p:sp>
          <p:pic>
            <p:nvPicPr>
              <p:cNvPr id="54" name="图片 53"/>
              <p:cNvPicPr>
                <a:picLocks noChangeAspect="1"/>
              </p:cNvPicPr>
              <p:nvPr/>
            </p:nvPicPr>
            <p:blipFill>
              <a:blip r:embed="rId4" cstate="print">
                <a:biLevel thresh="5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9443" y="2674136"/>
                <a:ext cx="362815" cy="362815"/>
              </a:xfrm>
              <a:prstGeom prst="rect">
                <a:avLst/>
              </a:prstGeom>
            </p:spPr>
          </p:pic>
        </p:grpSp>
        <p:sp>
          <p:nvSpPr>
            <p:cNvPr id="52" name="Text Box 9"/>
            <p:cNvSpPr txBox="1"/>
            <p:nvPr/>
          </p:nvSpPr>
          <p:spPr>
            <a:xfrm>
              <a:off x="1444191" y="1857903"/>
              <a:ext cx="1417882" cy="40011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algn="l"/>
              <a:r>
                <a:rPr lang="zh-CN" altLang="en-US" sz="2000" dirty="0">
                  <a:solidFill>
                    <a:srgbClr val="434F5A"/>
                  </a:solidFill>
                  <a:cs typeface="+mn-ea"/>
                  <a:sym typeface="+mn-lt"/>
                </a:rPr>
                <a:t>巩固脚本</a:t>
              </a:r>
              <a:r>
                <a:rPr lang="en-US" altLang="zh-CN" sz="2000" dirty="0">
                  <a:solidFill>
                    <a:srgbClr val="434F5A"/>
                  </a:solidFill>
                  <a:cs typeface="+mn-ea"/>
                  <a:sym typeface="+mn-lt"/>
                </a:rPr>
                <a:t>:</a:t>
              </a:r>
              <a:endParaRPr lang="zh-CN" altLang="en-US" sz="2000" dirty="0">
                <a:solidFill>
                  <a:srgbClr val="FFC000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08202" y="1890415"/>
            <a:ext cx="3023235" cy="50038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28576" y="1890626"/>
            <a:ext cx="1926738" cy="73477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27889" y="1772981"/>
            <a:ext cx="1727694" cy="1179220"/>
          </a:xfrm>
          <a:prstGeom prst="rect">
            <a:avLst/>
          </a:prstGeom>
        </p:spPr>
      </p:pic>
      <p:pic>
        <p:nvPicPr>
          <p:cNvPr id="2" name="图片 1" descr="0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67660" y="3787775"/>
            <a:ext cx="1982470" cy="1036320"/>
          </a:xfrm>
          <a:prstGeom prst="rect">
            <a:avLst/>
          </a:prstGeom>
        </p:spPr>
      </p:pic>
      <p:pic>
        <p:nvPicPr>
          <p:cNvPr id="3" name="图片 2" descr="0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28615" y="3787775"/>
            <a:ext cx="2122170" cy="103695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4543425" y="3791585"/>
            <a:ext cx="6975475" cy="2867660"/>
          </a:xfrm>
          <a:prstGeom prst="roundRect">
            <a:avLst>
              <a:gd name="adj" fmla="val 5038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4543124" y="1140492"/>
            <a:ext cx="6975776" cy="2451451"/>
          </a:xfrm>
          <a:prstGeom prst="roundRect">
            <a:avLst>
              <a:gd name="adj" fmla="val 5038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Text Box 9"/>
          <p:cNvSpPr txBox="1"/>
          <p:nvPr/>
        </p:nvSpPr>
        <p:spPr>
          <a:xfrm>
            <a:off x="4819241" y="1365342"/>
            <a:ext cx="4143224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1.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本节课用到的角色</a:t>
            </a:r>
          </a:p>
        </p:txBody>
      </p:sp>
      <p:sp>
        <p:nvSpPr>
          <p:cNvPr id="5" name="Text Box 9"/>
          <p:cNvSpPr txBox="1"/>
          <p:nvPr/>
        </p:nvSpPr>
        <p:spPr>
          <a:xfrm>
            <a:off x="4819241" y="4017554"/>
            <a:ext cx="4143224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2.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本节课用到的背景（室内背景）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1049667" y="4259549"/>
            <a:ext cx="2774954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《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病毒传播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》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6" name="图片 5" descr="0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430" y="1365250"/>
            <a:ext cx="3418840" cy="2573020"/>
          </a:xfrm>
          <a:prstGeom prst="rect">
            <a:avLst/>
          </a:prstGeom>
        </p:spPr>
      </p:pic>
      <p:pic>
        <p:nvPicPr>
          <p:cNvPr id="9" name="图片 8" descr="0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8635" y="4485640"/>
            <a:ext cx="4885055" cy="2033270"/>
          </a:xfrm>
          <a:prstGeom prst="rect">
            <a:avLst/>
          </a:prstGeom>
        </p:spPr>
      </p:pic>
      <p:pic>
        <p:nvPicPr>
          <p:cNvPr id="12" name="图片 11" descr="0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5775" y="2025015"/>
            <a:ext cx="1312545" cy="1160780"/>
          </a:xfrm>
          <a:prstGeom prst="rect">
            <a:avLst/>
          </a:prstGeom>
        </p:spPr>
      </p:pic>
      <p:pic>
        <p:nvPicPr>
          <p:cNvPr id="13" name="图片 12" descr="0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76850" y="2025015"/>
            <a:ext cx="1252220" cy="116205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9"/>
          <p:cNvSpPr txBox="1"/>
          <p:nvPr/>
        </p:nvSpPr>
        <p:spPr>
          <a:xfrm>
            <a:off x="2162852" y="5798660"/>
            <a:ext cx="2774954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修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改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角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色</a:t>
            </a:r>
          </a:p>
        </p:txBody>
      </p:sp>
      <p:pic>
        <p:nvPicPr>
          <p:cNvPr id="2" name="图片 1" descr="0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8065" y="1870710"/>
            <a:ext cx="5044440" cy="392811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136015" y="2144395"/>
            <a:ext cx="600710" cy="2354580"/>
          </a:xfrm>
          <a:prstGeom prst="rect">
            <a:avLst/>
          </a:prstGeom>
          <a:noFill/>
          <a:ln w="28575" cmpd="sng">
            <a:solidFill>
              <a:srgbClr val="EE7D1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直接箭头连接符 4"/>
          <p:cNvCxnSpPr>
            <a:stCxn id="4" idx="1"/>
            <a:endCxn id="6" idx="2"/>
          </p:cNvCxnSpPr>
          <p:nvPr/>
        </p:nvCxnSpPr>
        <p:spPr>
          <a:xfrm flipH="1" flipV="1">
            <a:off x="671195" y="3147695"/>
            <a:ext cx="464820" cy="1739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9525" y="2502535"/>
            <a:ext cx="13233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保留一个角色造型</a:t>
            </a:r>
          </a:p>
        </p:txBody>
      </p:sp>
      <p:sp>
        <p:nvSpPr>
          <p:cNvPr id="7" name="矩形 6"/>
          <p:cNvSpPr/>
          <p:nvPr/>
        </p:nvSpPr>
        <p:spPr>
          <a:xfrm>
            <a:off x="1945640" y="3604260"/>
            <a:ext cx="456565" cy="353695"/>
          </a:xfrm>
          <a:prstGeom prst="rect">
            <a:avLst/>
          </a:prstGeom>
          <a:noFill/>
          <a:ln w="28575" cmpd="sng">
            <a:solidFill>
              <a:schemeClr val="accent5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1206500" y="5055235"/>
            <a:ext cx="7385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调成绿色</a:t>
            </a:r>
          </a:p>
        </p:txBody>
      </p:sp>
      <p:cxnSp>
        <p:nvCxnSpPr>
          <p:cNvPr id="12" name="直接箭头连接符 11"/>
          <p:cNvCxnSpPr>
            <a:stCxn id="7" idx="1"/>
            <a:endCxn id="8" idx="0"/>
          </p:cNvCxnSpPr>
          <p:nvPr/>
        </p:nvCxnSpPr>
        <p:spPr>
          <a:xfrm flipH="1">
            <a:off x="1576070" y="3781425"/>
            <a:ext cx="369570" cy="12738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3184525" y="3269615"/>
            <a:ext cx="1876425" cy="1714500"/>
          </a:xfrm>
          <a:prstGeom prst="rect">
            <a:avLst/>
          </a:prstGeom>
          <a:noFill/>
          <a:ln w="28575" cmpd="sng">
            <a:solidFill>
              <a:schemeClr val="accent5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3574415" y="2748915"/>
            <a:ext cx="1097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/>
              <a:t>删除鱼鳍</a:t>
            </a:r>
          </a:p>
        </p:txBody>
      </p:sp>
      <p:pic>
        <p:nvPicPr>
          <p:cNvPr id="18" name="图片 17" descr="0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8265" y="1879600"/>
            <a:ext cx="5509260" cy="3820795"/>
          </a:xfrm>
          <a:prstGeom prst="rect">
            <a:avLst/>
          </a:prstGeom>
        </p:spPr>
      </p:pic>
      <p:sp>
        <p:nvSpPr>
          <p:cNvPr id="20" name="右箭头 19"/>
          <p:cNvSpPr/>
          <p:nvPr/>
        </p:nvSpPr>
        <p:spPr>
          <a:xfrm>
            <a:off x="6087427" y="4024935"/>
            <a:ext cx="276225" cy="204482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5070" y="1478915"/>
            <a:ext cx="6196330" cy="4618355"/>
          </a:xfrm>
          <a:prstGeom prst="rect">
            <a:avLst/>
          </a:prstGeom>
        </p:spPr>
      </p:pic>
      <p:sp>
        <p:nvSpPr>
          <p:cNvPr id="10" name="Text Box 9"/>
          <p:cNvSpPr txBox="1"/>
          <p:nvPr/>
        </p:nvSpPr>
        <p:spPr>
          <a:xfrm>
            <a:off x="3045502" y="6295865"/>
            <a:ext cx="2774954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《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病毒传播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》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Text Box 9"/>
          <p:cNvSpPr txBox="1"/>
          <p:nvPr/>
        </p:nvSpPr>
        <p:spPr>
          <a:xfrm>
            <a:off x="7869308" y="1788631"/>
            <a:ext cx="3655328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当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游戏开始时，病毒从开始以随机角度移动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。</a:t>
            </a:r>
          </a:p>
        </p:txBody>
      </p:sp>
      <p:cxnSp>
        <p:nvCxnSpPr>
          <p:cNvPr id="30" name="直接箭头连接符 29"/>
          <p:cNvCxnSpPr/>
          <p:nvPr/>
        </p:nvCxnSpPr>
        <p:spPr>
          <a:xfrm flipV="1">
            <a:off x="3818828" y="3262675"/>
            <a:ext cx="566107" cy="283714"/>
          </a:xfrm>
          <a:prstGeom prst="straightConnector1">
            <a:avLst/>
          </a:prstGeom>
          <a:ln w="25400"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Box 9"/>
          <p:cNvSpPr txBox="1"/>
          <p:nvPr/>
        </p:nvSpPr>
        <p:spPr>
          <a:xfrm>
            <a:off x="7869653" y="2615961"/>
            <a:ext cx="3655328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当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一定时间时，病毒开始克隆自己</a:t>
            </a:r>
          </a:p>
        </p:txBody>
      </p:sp>
      <p:sp>
        <p:nvSpPr>
          <p:cNvPr id="45" name="Text Box 9"/>
          <p:cNvSpPr txBox="1"/>
          <p:nvPr/>
        </p:nvSpPr>
        <p:spPr>
          <a:xfrm>
            <a:off x="8102462" y="3913090"/>
            <a:ext cx="3655328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使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用鼠标移动人物，它只能在水平方向移动</a:t>
            </a:r>
          </a:p>
        </p:txBody>
      </p:sp>
      <p:sp>
        <p:nvSpPr>
          <p:cNvPr id="48" name="Text Box 9"/>
          <p:cNvSpPr txBox="1"/>
          <p:nvPr/>
        </p:nvSpPr>
        <p:spPr>
          <a:xfrm>
            <a:off x="7970108" y="4622901"/>
            <a:ext cx="3655328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如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果病毒碰到人物，游戏结束。</a:t>
            </a:r>
          </a:p>
        </p:txBody>
      </p:sp>
      <p:cxnSp>
        <p:nvCxnSpPr>
          <p:cNvPr id="3" name="直接连接符 2"/>
          <p:cNvCxnSpPr/>
          <p:nvPr/>
        </p:nvCxnSpPr>
        <p:spPr>
          <a:xfrm flipV="1">
            <a:off x="3609975" y="2127885"/>
            <a:ext cx="537845" cy="355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>
            <a:off x="4137660" y="2138045"/>
            <a:ext cx="3641090" cy="101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4421505" y="2553970"/>
            <a:ext cx="304800" cy="3149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 flipH="1">
            <a:off x="4695825" y="2848610"/>
            <a:ext cx="321500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 flipV="1">
            <a:off x="2038350" y="4704715"/>
            <a:ext cx="1511300" cy="6489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3539490" y="4694555"/>
            <a:ext cx="3752850" cy="101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7202805" y="4704715"/>
            <a:ext cx="708025" cy="2717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>
            <a:endCxn id="45" idx="1"/>
          </p:cNvCxnSpPr>
          <p:nvPr/>
        </p:nvCxnSpPr>
        <p:spPr>
          <a:xfrm flipV="1">
            <a:off x="7292340" y="4235450"/>
            <a:ext cx="810260" cy="4584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4543124" y="1140492"/>
            <a:ext cx="6975776" cy="5095208"/>
          </a:xfrm>
          <a:prstGeom prst="roundRect">
            <a:avLst>
              <a:gd name="adj" fmla="val 2302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Text Box 9"/>
          <p:cNvSpPr txBox="1"/>
          <p:nvPr/>
        </p:nvSpPr>
        <p:spPr>
          <a:xfrm>
            <a:off x="4819241" y="1365342"/>
            <a:ext cx="5963058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1.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人物为什么只在底部水平运动？</a:t>
            </a:r>
          </a:p>
          <a:p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" name="Text Box 9"/>
          <p:cNvSpPr txBox="1"/>
          <p:nvPr/>
        </p:nvSpPr>
        <p:spPr>
          <a:xfrm>
            <a:off x="4819241" y="2599063"/>
            <a:ext cx="4143224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2.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病毒为什么分裂？</a:t>
            </a:r>
          </a:p>
        </p:txBody>
      </p:sp>
      <p:sp>
        <p:nvSpPr>
          <p:cNvPr id="7" name="Text Box 9"/>
          <p:cNvSpPr txBox="1"/>
          <p:nvPr/>
        </p:nvSpPr>
        <p:spPr>
          <a:xfrm>
            <a:off x="4819240" y="3832784"/>
            <a:ext cx="5963059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3.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游戏如何结束？</a:t>
            </a:r>
          </a:p>
        </p:txBody>
      </p:sp>
      <p:sp>
        <p:nvSpPr>
          <p:cNvPr id="9" name="Text Box 9"/>
          <p:cNvSpPr txBox="1"/>
          <p:nvPr/>
        </p:nvSpPr>
        <p:spPr>
          <a:xfrm>
            <a:off x="5047839" y="1904437"/>
            <a:ext cx="6293259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rgbClr val="ED7D31"/>
                </a:solidFill>
                <a:cs typeface="+mn-ea"/>
                <a:sym typeface="+mn-lt"/>
              </a:rPr>
              <a:t>设置水平固定位置</a:t>
            </a:r>
            <a:r>
              <a:rPr lang="en-US" altLang="zh-CN" sz="2000" b="1" dirty="0">
                <a:solidFill>
                  <a:srgbClr val="ED7D31"/>
                </a:solidFill>
                <a:cs typeface="+mn-ea"/>
                <a:sym typeface="+mn-lt"/>
              </a:rPr>
              <a:t> </a:t>
            </a:r>
            <a:r>
              <a:rPr lang="zh-CN" altLang="en-US" sz="2000" b="1" dirty="0">
                <a:solidFill>
                  <a:srgbClr val="ED7D31"/>
                </a:solidFill>
                <a:cs typeface="+mn-ea"/>
                <a:sym typeface="+mn-lt"/>
              </a:rPr>
              <a:t>移动到鼠标的</a:t>
            </a:r>
            <a:r>
              <a:rPr lang="en-US" altLang="zh-CN" sz="2000" b="1" dirty="0">
                <a:solidFill>
                  <a:srgbClr val="ED7D31"/>
                </a:solidFill>
                <a:cs typeface="+mn-ea"/>
                <a:sym typeface="+mn-lt"/>
              </a:rPr>
              <a:t>X</a:t>
            </a:r>
            <a:r>
              <a:rPr lang="zh-CN" altLang="en-US" sz="2000" b="1" dirty="0">
                <a:solidFill>
                  <a:srgbClr val="ED7D31"/>
                </a:solidFill>
                <a:cs typeface="+mn-ea"/>
                <a:sym typeface="+mn-lt"/>
              </a:rPr>
              <a:t>坐标</a:t>
            </a:r>
          </a:p>
          <a:p>
            <a:endParaRPr lang="zh-CN" altLang="en-US" sz="2000" b="1" dirty="0">
              <a:solidFill>
                <a:srgbClr val="ED7D31"/>
              </a:solidFill>
              <a:cs typeface="+mn-ea"/>
              <a:sym typeface="+mn-lt"/>
            </a:endParaRPr>
          </a:p>
        </p:txBody>
      </p:sp>
      <p:sp>
        <p:nvSpPr>
          <p:cNvPr id="10" name="Text Box 9"/>
          <p:cNvSpPr txBox="1"/>
          <p:nvPr/>
        </p:nvSpPr>
        <p:spPr>
          <a:xfrm>
            <a:off x="5047840" y="3081477"/>
            <a:ext cx="6293259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000" b="1">
                <a:solidFill>
                  <a:srgbClr val="ED7D31"/>
                </a:solidFill>
                <a:cs typeface="+mn-ea"/>
                <a:sym typeface="+mn-lt"/>
              </a:rPr>
              <a:t>执行克隆自己</a:t>
            </a:r>
          </a:p>
        </p:txBody>
      </p:sp>
      <p:sp>
        <p:nvSpPr>
          <p:cNvPr id="11" name="Text Box 9"/>
          <p:cNvSpPr txBox="1"/>
          <p:nvPr/>
        </p:nvSpPr>
        <p:spPr>
          <a:xfrm>
            <a:off x="5047840" y="4365114"/>
            <a:ext cx="6471060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rgbClr val="ED7D31"/>
                </a:solidFill>
                <a:cs typeface="+mn-ea"/>
                <a:sym typeface="+mn-lt"/>
              </a:rPr>
              <a:t>病毒碰到角色停止全部脚本</a:t>
            </a:r>
          </a:p>
        </p:txBody>
      </p:sp>
      <p:sp>
        <p:nvSpPr>
          <p:cNvPr id="13" name="Text Box 9"/>
          <p:cNvSpPr txBox="1"/>
          <p:nvPr/>
        </p:nvSpPr>
        <p:spPr>
          <a:xfrm>
            <a:off x="784632" y="4365114"/>
            <a:ext cx="2774954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《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病毒传播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》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3" name="图片 2" descr="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560" y="1485265"/>
            <a:ext cx="3511550" cy="2626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9573" y="2335443"/>
            <a:ext cx="730885" cy="2066156"/>
          </a:xfrm>
          <a:prstGeom prst="rect">
            <a:avLst/>
          </a:prstGeom>
        </p:spPr>
      </p:pic>
      <p:sp>
        <p:nvSpPr>
          <p:cNvPr id="2" name="Text Box 9"/>
          <p:cNvSpPr txBox="1"/>
          <p:nvPr/>
        </p:nvSpPr>
        <p:spPr>
          <a:xfrm>
            <a:off x="3378310" y="1148504"/>
            <a:ext cx="543538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1.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选择舞台背景及角色</a:t>
            </a:r>
          </a:p>
        </p:txBody>
      </p:sp>
      <p:sp>
        <p:nvSpPr>
          <p:cNvPr id="7" name="右箭头 6"/>
          <p:cNvSpPr/>
          <p:nvPr/>
        </p:nvSpPr>
        <p:spPr>
          <a:xfrm>
            <a:off x="3642677" y="4007155"/>
            <a:ext cx="276225" cy="204482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888484" y="4021675"/>
            <a:ext cx="393065" cy="379924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4" name="图片 3" descr="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6630" y="2214245"/>
            <a:ext cx="4303395" cy="32181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/>
          <p:cNvSpPr txBox="1"/>
          <p:nvPr/>
        </p:nvSpPr>
        <p:spPr>
          <a:xfrm>
            <a:off x="3378310" y="1148504"/>
            <a:ext cx="543538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2.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程序思考</a:t>
            </a:r>
          </a:p>
        </p:txBody>
      </p:sp>
      <p:sp>
        <p:nvSpPr>
          <p:cNvPr id="3" name="Text Box 9"/>
          <p:cNvSpPr txBox="1"/>
          <p:nvPr/>
        </p:nvSpPr>
        <p:spPr>
          <a:xfrm>
            <a:off x="843915" y="1895475"/>
            <a:ext cx="5462905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思考：我们需要完成什么样的指令呢？</a:t>
            </a:r>
          </a:p>
        </p:txBody>
      </p:sp>
      <p:sp>
        <p:nvSpPr>
          <p:cNvPr id="4" name="Text Box 9"/>
          <p:cNvSpPr txBox="1"/>
          <p:nvPr/>
        </p:nvSpPr>
        <p:spPr>
          <a:xfrm>
            <a:off x="1067435" y="2799080"/>
            <a:ext cx="5462905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1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、如何让病毒分裂？</a:t>
            </a:r>
          </a:p>
        </p:txBody>
      </p:sp>
      <p:sp>
        <p:nvSpPr>
          <p:cNvPr id="5" name="Text Box 9"/>
          <p:cNvSpPr txBox="1"/>
          <p:nvPr/>
        </p:nvSpPr>
        <p:spPr>
          <a:xfrm>
            <a:off x="1071880" y="4846320"/>
            <a:ext cx="6659245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3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、当碰到人物角色，如何结束游戏？</a:t>
            </a:r>
          </a:p>
        </p:txBody>
      </p:sp>
      <p:sp>
        <p:nvSpPr>
          <p:cNvPr id="6" name="Text Box 9"/>
          <p:cNvSpPr txBox="1"/>
          <p:nvPr/>
        </p:nvSpPr>
        <p:spPr>
          <a:xfrm>
            <a:off x="1067435" y="3743325"/>
            <a:ext cx="10534015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2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、病毒在什么时间消失？</a:t>
            </a:r>
          </a:p>
        </p:txBody>
      </p:sp>
      <p:sp>
        <p:nvSpPr>
          <p:cNvPr id="8" name="Text Box 9"/>
          <p:cNvSpPr txBox="1"/>
          <p:nvPr/>
        </p:nvSpPr>
        <p:spPr>
          <a:xfrm>
            <a:off x="1504950" y="5518785"/>
            <a:ext cx="799846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cs typeface="+mn-ea"/>
                <a:sym typeface="+mn-lt"/>
              </a:rPr>
              <a:t>当我们把问题罗列出来之后我们就开始一个一个来解决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 TOOLS.GUIDESSETTING" val="{&quot;Id&quot;:&quot;2d4375ee-8516-45e0-8956-45702a61a9b6&quot;,&quot;Name&quot;:&quot;iSlide&quot;,&quot;HeaderHeight&quot;:15.0,&quot;FooterHeight&quot;:9.0000000000000036,&quot;SideMargin&quot;:5.4999999999999982,&quot;TopMargin&quot;:0.0,&quot;BottomMargin&quot;:0.0,&quot;IntervalMargin&quot;:1.3999999999999997}"/>
  <p:tag name="THINKCELLUNDODONOTDELETE" val="0"/>
  <p:tag name="ISLIDE.THEME" val="75e40d2f-30b3-49f7-b9bb-f0631459a692"/>
  <p:tag name="ISLIDE.GUIDESSETTING" val="{&quot;Id&quot;:null,&quot;Name&quot;:&quot;对齐用&quot;,&quot;HeaderHeight&quot;:15.0,&quot;FooterHeight&quot;:9.0,&quot;SideMargin&quot;:5.5,&quot;TopMargin&quot;:0.0,&quot;BottomMargin&quot;:0.0,&quot;IntervalMargin&quot;:1.5,&quot;SettingType&quot;:&quot;System&quot;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540,&quot;width&quot;:12252}"/>
</p:tagLst>
</file>

<file path=ppt/theme/theme1.xml><?xml version="1.0" encoding="utf-8"?>
<a:theme xmlns:a="http://schemas.openxmlformats.org/drawingml/2006/main" name="主题5">
  <a:themeElements>
    <a:clrScheme name="房利美">
      <a:dk1>
        <a:srgbClr val="000000"/>
      </a:dk1>
      <a:lt1>
        <a:srgbClr val="FFFFFF"/>
      </a:lt1>
      <a:dk2>
        <a:srgbClr val="768394"/>
      </a:dk2>
      <a:lt2>
        <a:srgbClr val="F0F0F0"/>
      </a:lt2>
      <a:accent1>
        <a:srgbClr val="1465CF"/>
      </a:accent1>
      <a:accent2>
        <a:srgbClr val="181863"/>
      </a:accent2>
      <a:accent3>
        <a:srgbClr val="9EC300"/>
      </a:accent3>
      <a:accent4>
        <a:srgbClr val="F3AA05"/>
      </a:accent4>
      <a:accent5>
        <a:srgbClr val="FF3C0C"/>
      </a:accent5>
      <a:accent6>
        <a:srgbClr val="9EC300"/>
      </a:accent6>
      <a:hlink>
        <a:srgbClr val="4276AA"/>
      </a:hlink>
      <a:folHlink>
        <a:srgbClr val="BFBFBF"/>
      </a:folHlink>
    </a:clrScheme>
    <a:fontScheme name="ttv1uycp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1465CF"/>
    </a:accent1>
    <a:accent2>
      <a:srgbClr val="181863"/>
    </a:accent2>
    <a:accent3>
      <a:srgbClr val="9EC300"/>
    </a:accent3>
    <a:accent4>
      <a:srgbClr val="F3AA05"/>
    </a:accent4>
    <a:accent5>
      <a:srgbClr val="FF3C0C"/>
    </a:accent5>
    <a:accent6>
      <a:srgbClr val="9EC300"/>
    </a:accent6>
    <a:hlink>
      <a:srgbClr val="4276AA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iSlide</Template>
  <TotalTime>2</TotalTime>
  <Words>351</Words>
  <Application>Microsoft Office PowerPoint</Application>
  <PresentationFormat>宽屏</PresentationFormat>
  <Paragraphs>65</Paragraphs>
  <Slides>14</Slides>
  <Notes>12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9" baseType="lpstr">
      <vt:lpstr>Microsoft JhengHei</vt:lpstr>
      <vt:lpstr>微软雅黑</vt:lpstr>
      <vt:lpstr>Arial</vt:lpstr>
      <vt:lpstr>Calibri</vt:lpstr>
      <vt:lpstr>主题5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五格教育</Manager>
  <Company>天津五格教育科技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互动硬件编程手柄课件</dc:title>
  <dc:subject>手柄课件</dc:subject>
  <dc:creator>五格殿下</dc:creator>
  <cp:lastModifiedBy>刘 少</cp:lastModifiedBy>
  <cp:revision>564</cp:revision>
  <cp:lastPrinted>2018-10-24T16:00:00Z</cp:lastPrinted>
  <dcterms:created xsi:type="dcterms:W3CDTF">2018-10-24T16:00:00Z</dcterms:created>
  <dcterms:modified xsi:type="dcterms:W3CDTF">2021-08-05T06:36:01Z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lide.Theme">
    <vt:lpwstr>48706f29-9ca0-418e-876d-de7b156ca083</vt:lpwstr>
  </property>
  <property fmtid="{D5CDD505-2E9C-101B-9397-08002B2CF9AE}" pid="3" name="KSOProductBuildVer">
    <vt:lpwstr>2052-11.1.0.10578</vt:lpwstr>
  </property>
  <property fmtid="{D5CDD505-2E9C-101B-9397-08002B2CF9AE}" pid="4" name="ICV">
    <vt:lpwstr>96F17F41797949EDB32BDF82A561323F</vt:lpwstr>
  </property>
</Properties>
</file>