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339" r:id="rId4"/>
    <p:sldId id="385" r:id="rId5"/>
    <p:sldId id="386" r:id="rId6"/>
    <p:sldId id="435" r:id="rId7"/>
    <p:sldId id="434" r:id="rId8"/>
    <p:sldId id="390" r:id="rId9"/>
    <p:sldId id="391" r:id="rId10"/>
    <p:sldId id="436" r:id="rId11"/>
    <p:sldId id="39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ED7D31"/>
    <a:srgbClr val="FFC108"/>
    <a:srgbClr val="EE7D16"/>
    <a:srgbClr val="00B0F0"/>
    <a:srgbClr val="FFC000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5040" autoAdjust="0"/>
  </p:normalViewPr>
  <p:slideViewPr>
    <p:cSldViewPr snapToGrid="0">
      <p:cViewPr varScale="1">
        <p:scale>
          <a:sx n="82" d="100"/>
          <a:sy n="82" d="100"/>
        </p:scale>
        <p:origin x="787" y="6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2021/8/5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0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5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8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6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13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5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0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1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47270">
            <a:off x="2750382" y="3587987"/>
            <a:ext cx="3107150" cy="1525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122" y="3053859"/>
            <a:ext cx="3107150" cy="15254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25360" y="2847091"/>
            <a:ext cx="515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 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漫天星光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344" y="4786143"/>
            <a:ext cx="1440543" cy="19443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460" y="3136645"/>
            <a:ext cx="4028168" cy="19776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52EC84-2FD9-4CEE-BC11-9E3204932907}"/>
              </a:ext>
            </a:extLst>
          </p:cNvPr>
          <p:cNvSpPr txBox="1"/>
          <p:nvPr/>
        </p:nvSpPr>
        <p:spPr>
          <a:xfrm>
            <a:off x="2559698" y="2064844"/>
            <a:ext cx="7072604" cy="272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/>
              <a:t>课后练习</a:t>
            </a:r>
            <a:endParaRPr lang="en-US" altLang="zh-CN" sz="5400" dirty="0"/>
          </a:p>
          <a:p>
            <a:pPr>
              <a:lnSpc>
                <a:spcPct val="150000"/>
              </a:lnSpc>
            </a:pPr>
            <a:r>
              <a:rPr lang="en-US" altLang="zh-CN" sz="3200" dirty="0"/>
              <a:t>1</a:t>
            </a:r>
            <a:r>
              <a:rPr lang="zh-CN" altLang="en-US" sz="3200" dirty="0"/>
              <a:t>，绘制出一个彩色的三角形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en-US" altLang="zh-CN" sz="3200" dirty="0"/>
              <a:t>2</a:t>
            </a:r>
            <a:r>
              <a:rPr lang="zh-CN" altLang="en-US" sz="3200" dirty="0"/>
              <a:t>，绘制出一个彩色的正五边形</a:t>
            </a:r>
          </a:p>
        </p:txBody>
      </p:sp>
    </p:spTree>
    <p:extLst>
      <p:ext uri="{BB962C8B-B14F-4D97-AF65-F5344CB8AC3E}">
        <p14:creationId xmlns:p14="http://schemas.microsoft.com/office/powerpoint/2010/main" val="18113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能够熟练搭配使用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清空、落笔、抬笔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指令。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09" y="2725159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巩固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重复语句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的使用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08" y="3675802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”如何绘制五角星“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609" y="4640550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9778" y="1833731"/>
            <a:ext cx="3023235" cy="500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823" y="1871721"/>
            <a:ext cx="1727694" cy="1179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889" y="4004560"/>
            <a:ext cx="1513507" cy="7198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9823" y="3934541"/>
            <a:ext cx="1677761" cy="20133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259549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满天星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746" y="4458939"/>
            <a:ext cx="2216604" cy="16506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746" y="1930849"/>
            <a:ext cx="1276350" cy="1295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32" y="1565397"/>
            <a:ext cx="3297434" cy="2426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五角星的绘制？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鼠标随机位置绘制 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五彩星的设置？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0" y="5066506"/>
            <a:ext cx="54615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五角星之间没有联系？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39" y="1904437"/>
            <a:ext cx="62932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设置水平固定位置</a:t>
            </a:r>
          </a:p>
          <a:p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等待按下鼠标，位置随机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改变颜色随机数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抬笔设置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99212" y="4365114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满天星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9" y="1805150"/>
            <a:ext cx="3297434" cy="242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1527083" y="5553029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绘制五角星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69" y="1435302"/>
            <a:ext cx="4708250" cy="38599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906" y="2108071"/>
            <a:ext cx="4410075" cy="3362325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990600" y="3984171"/>
            <a:ext cx="359229" cy="3877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正五边形 15"/>
          <p:cNvSpPr/>
          <p:nvPr/>
        </p:nvSpPr>
        <p:spPr>
          <a:xfrm rot="11084452">
            <a:off x="2085688" y="2997074"/>
            <a:ext cx="1184408" cy="1110389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20319835">
            <a:off x="862819" y="4457412"/>
            <a:ext cx="901078" cy="245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688771" y="2307771"/>
            <a:ext cx="217715" cy="1632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362200" y="2598238"/>
            <a:ext cx="446315" cy="2612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8565605">
            <a:off x="1131901" y="3795147"/>
            <a:ext cx="322758" cy="304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104841" y="2525485"/>
            <a:ext cx="200643" cy="2612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17875613">
            <a:off x="1628198" y="3650144"/>
            <a:ext cx="297128" cy="278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7875613">
            <a:off x="1497855" y="4074155"/>
            <a:ext cx="297128" cy="300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17764100">
            <a:off x="1796823" y="3195357"/>
            <a:ext cx="297128" cy="300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0454434">
            <a:off x="3296443" y="2026036"/>
            <a:ext cx="547178" cy="356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/>
        </p:nvSpPr>
        <p:spPr>
          <a:xfrm rot="9134049">
            <a:off x="2884714" y="1924568"/>
            <a:ext cx="346765" cy="52471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94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、如何绘制五角星？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071880" y="4846320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、给画笔设置颜色以及粗细？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067435" y="3743325"/>
            <a:ext cx="1053401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、如何随机点击显示五角星？</a:t>
            </a:r>
          </a:p>
          <a:p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4934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94" y="1304696"/>
            <a:ext cx="404812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87088" y="1103539"/>
            <a:ext cx="7294562" cy="2956832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如果想绘制以下图形，怎么用脚本去实现？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3052119" y="4773289"/>
            <a:ext cx="3904735" cy="52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聪明的你试试吧！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329714" y="3346082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提示：参考五角星的绘制方法</a:t>
            </a:r>
          </a:p>
        </p:txBody>
      </p:sp>
      <p:sp>
        <p:nvSpPr>
          <p:cNvPr id="5" name="正五边形 4"/>
          <p:cNvSpPr/>
          <p:nvPr/>
        </p:nvSpPr>
        <p:spPr>
          <a:xfrm>
            <a:off x="4622826" y="1961669"/>
            <a:ext cx="1284514" cy="1153886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847115" y="1961669"/>
            <a:ext cx="1458686" cy="103945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144000" y="1945211"/>
            <a:ext cx="1055914" cy="1055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1900</TotalTime>
  <Words>231</Words>
  <Application>Microsoft Office PowerPoint</Application>
  <PresentationFormat>宽屏</PresentationFormat>
  <Paragraphs>49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603</cp:revision>
  <cp:lastPrinted>2018-10-24T16:00:00Z</cp:lastPrinted>
  <dcterms:created xsi:type="dcterms:W3CDTF">2018-10-24T16:00:00Z</dcterms:created>
  <dcterms:modified xsi:type="dcterms:W3CDTF">2021-08-05T06:38:59Z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2052-11.1.0.8612</vt:lpwstr>
  </property>
</Properties>
</file>