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56" r:id="rId3"/>
    <p:sldId id="307" r:id="rId5"/>
    <p:sldId id="302" r:id="rId6"/>
    <p:sldId id="339" r:id="rId7"/>
    <p:sldId id="385" r:id="rId8"/>
    <p:sldId id="386" r:id="rId9"/>
    <p:sldId id="414" r:id="rId10"/>
    <p:sldId id="415" r:id="rId11"/>
    <p:sldId id="416" r:id="rId12"/>
    <p:sldId id="417" r:id="rId13"/>
    <p:sldId id="418" r:id="rId14"/>
    <p:sldId id="432" r:id="rId15"/>
    <p:sldId id="433" r:id="rId16"/>
    <p:sldId id="435" r:id="rId17"/>
    <p:sldId id="390" r:id="rId18"/>
    <p:sldId id="391" r:id="rId19"/>
    <p:sldId id="392" r:id="rId20"/>
    <p:sldId id="436" r:id="rId21"/>
    <p:sldId id="393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E7D16"/>
    <a:srgbClr val="00B0F0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3" autoAdjust="0"/>
    <p:restoredTop sz="95250" autoAdjust="0"/>
  </p:normalViewPr>
  <p:slideViewPr>
    <p:cSldViewPr snapToGrid="0">
      <p:cViewPr varScale="1">
        <p:scale>
          <a:sx n="96" d="100"/>
          <a:sy n="96" d="100"/>
        </p:scale>
        <p:origin x="389" y="82"/>
      </p:cViewPr>
      <p:guideLst>
        <p:guide orient="horz" pos="2341"/>
        <p:guide pos="325"/>
        <p:guide pos="434"/>
        <p:guide orient="horz" pos="648"/>
        <p:guide orient="horz" pos="725"/>
        <p:guide orient="horz" pos="39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5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课后作业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7.GIF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5500" y="2462480"/>
            <a:ext cx="5156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钟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8" y="288090"/>
            <a:ext cx="2194750" cy="960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钟表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个表针的制作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用手柄的左右键控制扫把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51610" y="2623185"/>
            <a:ext cx="2216785" cy="28911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1360" y="2623185"/>
            <a:ext cx="2333625" cy="29413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3655" y="2623185"/>
            <a:ext cx="2489200" cy="2890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钟表表针实时显示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8" y="1895478"/>
            <a:ext cx="420844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）秒针的积木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6989114" y="3219966"/>
            <a:ext cx="30276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秒针处于三个指针最里边，让他后移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层，不去遮挡其他指针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90494" y="2448883"/>
            <a:ext cx="5340004" cy="3667232"/>
          </a:xfrm>
          <a:prstGeom prst="rect">
            <a:avLst/>
          </a:prstGeom>
        </p:spPr>
      </p:pic>
      <p:sp>
        <p:nvSpPr>
          <p:cNvPr id="11" name="Text Box 9"/>
          <p:cNvSpPr txBox="1"/>
          <p:nvPr/>
        </p:nvSpPr>
        <p:spPr>
          <a:xfrm>
            <a:off x="6989114" y="4962627"/>
            <a:ext cx="30276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获取电脑系统时间的秒数，换算成对应角度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840356" y="3498574"/>
            <a:ext cx="1958009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6483626" y="5280992"/>
            <a:ext cx="609600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钟表表针实时显示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8" y="1895478"/>
            <a:ext cx="420844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）分针的积木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7177708" y="4541286"/>
            <a:ext cx="347509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也是通过获取系统分钟的数据，做对应角度换算，显示到钟表分针中去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966" y="2294258"/>
            <a:ext cx="5716656" cy="349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钟表表针实时显示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8" y="1895478"/>
            <a:ext cx="420844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）时针的积木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71123" y="2450049"/>
            <a:ext cx="8391317" cy="2928825"/>
          </a:xfrm>
          <a:prstGeom prst="rect">
            <a:avLst/>
          </a:prstGeom>
        </p:spPr>
      </p:pic>
      <p:sp>
        <p:nvSpPr>
          <p:cNvPr id="11" name="Text Box 9"/>
          <p:cNvSpPr txBox="1"/>
          <p:nvPr/>
        </p:nvSpPr>
        <p:spPr>
          <a:xfrm>
            <a:off x="2275352" y="5534665"/>
            <a:ext cx="778285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也是通过获取系统小时的数据换算成对应角度，再加上多出来分钟数对应角度才是时针现在的位置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705393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：明明给时针编程，编写了这样的程序，会发生什么现象呢？</a:t>
            </a:r>
            <a:endParaRPr lang="zh-CN" altLang="en-US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570378" y="5433238"/>
            <a:ext cx="6843111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：时针只能指示当前的小时数，分钟数的部分无法显示出来，同学们可以自己改变一下程序实验一下哦</a:t>
            </a:r>
            <a:endParaRPr lang="en-US" altLang="zh-CN" b="1" dirty="0">
              <a:solidFill>
                <a:srgbClr val="ED7D31"/>
              </a:solidFill>
              <a:cs typeface="+mn-ea"/>
              <a:sym typeface="+mn-lt"/>
            </a:endParaRPr>
          </a:p>
          <a:p>
            <a:pPr algn="l"/>
            <a:endParaRPr lang="zh-CN" altLang="en-US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4396" y="2048460"/>
            <a:ext cx="5038351" cy="3090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3"/>
          <p:cNvSpPr/>
          <p:nvPr/>
        </p:nvSpPr>
        <p:spPr>
          <a:xfrm>
            <a:off x="4237038" y="3951439"/>
            <a:ext cx="7294562" cy="2676387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676387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(1)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356" y="1224607"/>
            <a:ext cx="3168944" cy="2491731"/>
          </a:xfrm>
          <a:prstGeom prst="rect">
            <a:avLst/>
          </a:prstGeom>
        </p:spPr>
      </p:pic>
      <p:sp>
        <p:nvSpPr>
          <p:cNvPr id="15" name="Text Box 9"/>
          <p:cNvSpPr txBox="1"/>
          <p:nvPr/>
        </p:nvSpPr>
        <p:spPr>
          <a:xfrm>
            <a:off x="8349511" y="2008807"/>
            <a:ext cx="270365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通过获取当前系统时间，让时钟实时显示，学会在编程中使用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4338" y="4180894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（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）</a:t>
            </a:r>
            <a:endParaRPr lang="zh-CN" altLang="en-US" sz="2000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9761" y="4949857"/>
            <a:ext cx="3614117" cy="7784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9761" y="4154977"/>
            <a:ext cx="3464244" cy="7465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2356" y="5815164"/>
            <a:ext cx="5707132" cy="668968"/>
          </a:xfrm>
          <a:prstGeom prst="rect">
            <a:avLst/>
          </a:prstGeom>
        </p:spPr>
      </p:pic>
      <p:sp>
        <p:nvSpPr>
          <p:cNvPr id="21" name="Text Box 9"/>
          <p:cNvSpPr txBox="1"/>
          <p:nvPr/>
        </p:nvSpPr>
        <p:spPr>
          <a:xfrm>
            <a:off x="9164636" y="4712005"/>
            <a:ext cx="238617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秒分时系统时间跟时钟指针的角度换算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/>
      <p:bldP spid="15" grpId="0"/>
      <p:bldP spid="1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74294" y="5467747"/>
            <a:ext cx="538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ED7D31"/>
                </a:solidFill>
              </a:defRPr>
            </a:lvl1pPr>
          </a:lstStyle>
          <a:p>
            <a:r>
              <a:rPr lang="en-US" altLang="zh-CN" b="0" dirty="0">
                <a:cs typeface="+mn-ea"/>
                <a:sym typeface="+mn-lt"/>
              </a:rPr>
              <a:t>D</a:t>
            </a:r>
            <a:r>
              <a:rPr lang="zh-CN" altLang="en-US" b="0" dirty="0">
                <a:cs typeface="+mn-ea"/>
                <a:sym typeface="+mn-lt"/>
              </a:rPr>
              <a:t>：</a:t>
            </a:r>
            <a:r>
              <a:rPr lang="zh-CN" altLang="en-US" b="0" dirty="0">
                <a:solidFill>
                  <a:schemeClr val="tx1"/>
                </a:solidFill>
                <a:cs typeface="+mn-ea"/>
                <a:sym typeface="+mn-lt"/>
              </a:rPr>
              <a:t>秒针转一圈的速度变快，每次跨越的角度不变</a:t>
            </a:r>
            <a:endParaRPr lang="zh-CN" altLang="en-US" b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74294" y="5120435"/>
            <a:ext cx="56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D7D31"/>
                </a:solidFill>
                <a:cs typeface="+mn-ea"/>
                <a:sym typeface="+mn-lt"/>
              </a:rPr>
              <a:t>C</a:t>
            </a:r>
            <a:r>
              <a:rPr lang="zh-CN" altLang="en-US" dirty="0">
                <a:solidFill>
                  <a:srgbClr val="ED7D31"/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>秒针转一圈的速度变慢，每次跨越的角度变小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4294" y="4736459"/>
            <a:ext cx="514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秒针转一圈的速度变快，每次跨越的角度变大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74294" y="4348458"/>
            <a:ext cx="546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D7D31"/>
                </a:solidFill>
                <a:cs typeface="+mn-ea"/>
                <a:sym typeface="+mn-lt"/>
              </a:rPr>
              <a:t>A</a:t>
            </a:r>
            <a:r>
              <a:rPr lang="zh-CN" altLang="en-US" dirty="0">
                <a:solidFill>
                  <a:srgbClr val="ED7D31"/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>秒针正常运行，不受影响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4450063" y="1442670"/>
            <a:ext cx="684311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明明编写秒针的程序时写成下边的脚本，会出现什么现象？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0539" y="1873042"/>
            <a:ext cx="3572364" cy="24754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答案：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解析：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5539740" y="2783256"/>
            <a:ext cx="50673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改成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，面向的角度会变大，所以运行的会快，相应角度也会变大，时间是检验真理的唯一标准，让我们改下程序测试一下吧。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  <a:cs typeface="+mn-ea"/>
                <a:sym typeface="+mn-lt"/>
              </a:rPr>
              <a:t>B</a:t>
            </a:r>
            <a:endParaRPr lang="zh-CN" altLang="en-US" sz="28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60729" y="2030476"/>
            <a:ext cx="6470542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   1</a:t>
            </a:r>
            <a:r>
              <a:rPr lang="zh-CN" altLang="en-US" sz="2400" dirty="0"/>
              <a:t>、</a:t>
            </a:r>
            <a:r>
              <a:rPr lang="zh-CN" altLang="en-US" sz="2400" dirty="0"/>
              <a:t>复习一下之前的画笔应用画出一个正十二边形。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2</a:t>
            </a:r>
            <a:r>
              <a:rPr lang="zh-CN" altLang="en-US" sz="2400" dirty="0"/>
              <a:t>、</a:t>
            </a:r>
            <a:r>
              <a:rPr lang="zh-CN" altLang="en-US" sz="2400" dirty="0"/>
              <a:t>能不能制作出电子时钟带有星期或者日历的显示。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3</a:t>
            </a:r>
            <a:r>
              <a:rPr lang="zh-CN" altLang="en-US" sz="2400" dirty="0"/>
              <a:t>、</a:t>
            </a:r>
            <a:r>
              <a:rPr lang="zh-CN" altLang="en-US" sz="2400" dirty="0"/>
              <a:t>试着能不能添加设定闹铃的功能。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" y="1019004"/>
            <a:ext cx="5191295" cy="51912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03239" y="1466439"/>
            <a:ext cx="4176780" cy="757064"/>
            <a:chOff x="5248038" y="1233537"/>
            <a:chExt cx="2780916" cy="504056"/>
          </a:xfrm>
        </p:grpSpPr>
        <p:sp>
          <p:nvSpPr>
            <p:cNvPr id="8" name="矩形 7"/>
            <p:cNvSpPr/>
            <p:nvPr/>
          </p:nvSpPr>
          <p:spPr>
            <a:xfrm>
              <a:off x="5248038" y="1233537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40455" y="1285510"/>
              <a:ext cx="1336371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学习目标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03239" y="4466293"/>
            <a:ext cx="4176780" cy="757064"/>
            <a:chOff x="5248038" y="3230851"/>
            <a:chExt cx="2780916" cy="504056"/>
          </a:xfrm>
        </p:grpSpPr>
        <p:sp>
          <p:nvSpPr>
            <p:cNvPr id="11" name="矩形 10"/>
            <p:cNvSpPr/>
            <p:nvPr/>
          </p:nvSpPr>
          <p:spPr>
            <a:xfrm>
              <a:off x="5248038" y="3230851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0455" y="3282823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巩固与扩展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3239" y="2466390"/>
            <a:ext cx="4176780" cy="757064"/>
            <a:chOff x="5248038" y="1899308"/>
            <a:chExt cx="2780916" cy="504056"/>
          </a:xfrm>
        </p:grpSpPr>
        <p:sp>
          <p:nvSpPr>
            <p:cNvPr id="14" name="矩形 13"/>
            <p:cNvSpPr/>
            <p:nvPr/>
          </p:nvSpPr>
          <p:spPr>
            <a:xfrm>
              <a:off x="5248038" y="1899308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40455" y="1951280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项目讨论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3239" y="3466340"/>
            <a:ext cx="4176780" cy="757064"/>
            <a:chOff x="5248038" y="2565079"/>
            <a:chExt cx="2780916" cy="504056"/>
          </a:xfrm>
        </p:grpSpPr>
        <p:sp>
          <p:nvSpPr>
            <p:cNvPr id="17" name="矩形 16"/>
            <p:cNvSpPr/>
            <p:nvPr/>
          </p:nvSpPr>
          <p:spPr>
            <a:xfrm>
              <a:off x="5248038" y="2565079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40455" y="2617051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逻辑编程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同心圆 19"/>
          <p:cNvSpPr/>
          <p:nvPr/>
        </p:nvSpPr>
        <p:spPr>
          <a:xfrm>
            <a:off x="6301261" y="1452133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6301261" y="1452133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8168" y="160989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6313179" y="245208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6313179" y="245208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7386" y="260984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313179" y="345203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6313179" y="345203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7386" y="360979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3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6313179" y="4451985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6313179" y="4451985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07386" y="46097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4</a:t>
            </a:r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533" y="997544"/>
            <a:ext cx="1946736" cy="1874675"/>
            <a:chOff x="811983" y="921345"/>
            <a:chExt cx="1296144" cy="12481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 b="26725"/>
            <a:stretch>
              <a:fillRect/>
            </a:stretch>
          </p:blipFill>
          <p:spPr>
            <a:xfrm>
              <a:off x="811983" y="921345"/>
              <a:ext cx="1296144" cy="102274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5" r="3309" b="9991"/>
            <a:stretch>
              <a:fillRect/>
            </a:stretch>
          </p:blipFill>
          <p:spPr>
            <a:xfrm>
              <a:off x="1029051" y="2026598"/>
              <a:ext cx="879223" cy="142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0674" y="281642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78117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0710" y="4909116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816424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如果积木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广播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画笔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重复执行直到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”等脚本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31610" y="3781173"/>
            <a:ext cx="882046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面向积木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当前时间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乘法、除法运算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后移一层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等于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 等新脚本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31610" y="4979005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综合应用所学脚本完成编程项目并扩展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0680" y="1678940"/>
            <a:ext cx="9511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cs typeface="+mn-ea"/>
                <a:sym typeface="+mn-lt"/>
              </a:rPr>
              <a:t>用画笔自动绘制表盘圆环，使用吉他作为秒针；使用</a:t>
            </a:r>
            <a:r>
              <a:rPr lang="en-US" altLang="zh-CN" sz="2000">
                <a:cs typeface="+mn-ea"/>
                <a:sym typeface="+mn-lt"/>
              </a:rPr>
              <a:t>2</a:t>
            </a:r>
            <a:r>
              <a:rPr lang="zh-CN" altLang="en-US" sz="2000">
                <a:cs typeface="+mn-ea"/>
                <a:sym typeface="+mn-lt"/>
              </a:rPr>
              <a:t>辆汽车分别作为分针、时针；程序运行后表盘圆环和钟表上数字逐渐出现；表针运动，指向的是当前北京时间。</a:t>
            </a:r>
            <a:endParaRPr lang="zh-CN" altLang="en-US" sz="200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1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628" y="1511992"/>
            <a:ext cx="1981200" cy="13144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1945" y="1492250"/>
            <a:ext cx="1803400" cy="1353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2645" y="1531620"/>
            <a:ext cx="2614930" cy="1080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44710" y="1511935"/>
            <a:ext cx="2080895" cy="10407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1810" y="3724275"/>
            <a:ext cx="1898015" cy="7854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48300" y="3765550"/>
            <a:ext cx="1744345" cy="74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2260" y="3611880"/>
            <a:ext cx="2423795" cy="800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57830" y="4879975"/>
            <a:ext cx="1822450" cy="965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22260" y="4879975"/>
            <a:ext cx="2889250" cy="939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82235" y="4879975"/>
            <a:ext cx="2508250" cy="92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816521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5174139" y="5666796"/>
            <a:ext cx="147305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表盘背景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07427" y="4660586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制作钟表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73980" y="4417695"/>
            <a:ext cx="1634490" cy="12490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7930" y="1765300"/>
            <a:ext cx="3224530" cy="16700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7090" y="1765935"/>
            <a:ext cx="2786380" cy="15913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512318"/>
            <a:ext cx="3812727" cy="314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钟表表盘圆环怎样制作？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钟表的数字怎样实时的显示出来？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钟表的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个表针该怎样制作？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819241" y="4953476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钟表的时间怎样实时显示？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用画笔积木和运用三角函数制作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接收到广播之后显示出来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选用自己喜欢的三个角色，将中心点设置在角色末端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用面向积木加数学运算来实现</a:t>
            </a:r>
            <a:endParaRPr lang="en-US" altLang="zh-CN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929151" y="5066034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制作钟表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4" y="1613358"/>
            <a:ext cx="4080092" cy="336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制作背景图片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253411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制作背景图片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5957887" y="4007155"/>
            <a:ext cx="276225" cy="20448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4098290" y="5628005"/>
            <a:ext cx="44831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找到矩形（长方形）和圆形工具制作背景图片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4040" y="2127250"/>
            <a:ext cx="5361940" cy="333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制作钟表表盘圆环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843915" y="1895475"/>
            <a:ext cx="36036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编写表盘圆环的核心程序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1801605" y="5672773"/>
            <a:ext cx="3153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直接运用三角函数和画笔工具画出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360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度的圆环，角度每次加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9565008" y="3579497"/>
            <a:ext cx="184105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角度增加到对应的值，发送对应钟表数字的广播，数字接收到广播出现，实现开始动画效果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38523" y="2280497"/>
            <a:ext cx="2887133" cy="3428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0302" y="1825525"/>
            <a:ext cx="2665980" cy="413903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5996608" y="2417638"/>
            <a:ext cx="0" cy="362931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给钟表的数字编程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8" y="1895478"/>
            <a:ext cx="420844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以钟表数字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“1”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为例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57446" y="2396349"/>
            <a:ext cx="0" cy="362931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/>
          <p:nvPr/>
        </p:nvSpPr>
        <p:spPr>
          <a:xfrm>
            <a:off x="6984364" y="5005650"/>
            <a:ext cx="370019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程序运行后，数字是隐藏的；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当收到相应的广播，显示对应的数字，并且相应的将程序复制给另外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个数字。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99910" y="2593975"/>
            <a:ext cx="3625850" cy="18776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899910" y="2593975"/>
            <a:ext cx="778510" cy="8782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3818" y="2294258"/>
            <a:ext cx="2118752" cy="3865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1" grpId="0" animBg="1"/>
    </p:bldLst>
  </p:timing>
</p:sld>
</file>

<file path=ppt/tags/tag1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idmziyhv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1165</Words>
  <Application>WPS 演示</Application>
  <PresentationFormat>宽屏</PresentationFormat>
  <Paragraphs>153</Paragraphs>
  <Slides>19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Microsoft JhengHei</vt:lpstr>
      <vt:lpstr>微软雅黑</vt:lpstr>
      <vt:lpstr>Arial Unicode MS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天津五格教育科技</Company>
  <LinksUpToDate>false</LinksUpToDate>
  <SharedDoc>false</SharedDoc>
  <HyperlinksChanged>false</HyperlinksChanged>
  <AppVersion>14.0000</AppVersion>
  <Manager>五格教育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creator>五格殿下</dc:creator>
  <dc:subject>手柄课件</dc:subject>
  <cp:lastModifiedBy>DELL</cp:lastModifiedBy>
  <cp:revision>426</cp:revision>
  <cp:lastPrinted>2018-10-24T16:00:00Z</cp:lastPrinted>
  <dcterms:created xsi:type="dcterms:W3CDTF">2018-10-24T16:00:00Z</dcterms:created>
  <dcterms:modified xsi:type="dcterms:W3CDTF">2021-08-06T09:25:00Z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2052-11.1.0.10667</vt:lpwstr>
  </property>
  <property fmtid="{D5CDD505-2E9C-101B-9397-08002B2CF9AE}" pid="4" name="ICV">
    <vt:lpwstr>27749125E4A747B5A8086565D387E654</vt:lpwstr>
  </property>
</Properties>
</file>