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7" r:id="rId5"/>
    <p:sldId id="302" r:id="rId6"/>
    <p:sldId id="339" r:id="rId7"/>
    <p:sldId id="385" r:id="rId8"/>
    <p:sldId id="386" r:id="rId9"/>
    <p:sldId id="404" r:id="rId10"/>
    <p:sldId id="443" r:id="rId11"/>
    <p:sldId id="444" r:id="rId12"/>
    <p:sldId id="452" r:id="rId13"/>
    <p:sldId id="445" r:id="rId14"/>
    <p:sldId id="446" r:id="rId15"/>
    <p:sldId id="430" r:id="rId16"/>
    <p:sldId id="447" r:id="rId17"/>
    <p:sldId id="453" r:id="rId18"/>
    <p:sldId id="389" r:id="rId19"/>
    <p:sldId id="401" r:id="rId20"/>
    <p:sldId id="390" r:id="rId21"/>
    <p:sldId id="391" r:id="rId22"/>
    <p:sldId id="392" r:id="rId23"/>
    <p:sldId id="454" r:id="rId24"/>
    <p:sldId id="393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D7D31"/>
    <a:srgbClr val="EE7D16"/>
    <a:srgbClr val="00B0F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3" autoAdjust="0"/>
    <p:restoredTop sz="95271" autoAdjust="0"/>
  </p:normalViewPr>
  <p:slideViewPr>
    <p:cSldViewPr snapToGrid="0">
      <p:cViewPr varScale="1">
        <p:scale>
          <a:sx n="94" d="100"/>
          <a:sy n="94" d="100"/>
        </p:scale>
        <p:origin x="341" y="82"/>
      </p:cViewPr>
      <p:guideLst>
        <p:guide orient="horz" pos="2341"/>
        <p:guide pos="416"/>
        <p:guide orient="horz" pos="648"/>
        <p:guide orient="horz" pos="712"/>
        <p:guide orient="horz" pos="39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8.png"/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1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3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星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球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陷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阱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6" y="289674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设计陷阱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造型与程序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4199" y="1895478"/>
            <a:ext cx="39648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设计陷阱攻击地球的程序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7662" y="2306190"/>
            <a:ext cx="3424373" cy="2850702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1077833" y="5359506"/>
            <a:ext cx="295563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随机切换不同的造型，让游戏变得好玩有趣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884239" y="3895294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731" y="2095532"/>
            <a:ext cx="3093695" cy="4038567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468685" y="3782337"/>
            <a:ext cx="295563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合并程序，加入分数变量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一开始将分数设定位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，之后每躲过一次陷阱，分数加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设计陷阱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造型与程序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39648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增加通过陷阱的难度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438" y="2549916"/>
            <a:ext cx="2940251" cy="2133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34" y="2690835"/>
            <a:ext cx="1154154" cy="747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606" y="3616586"/>
            <a:ext cx="1263295" cy="788209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1135873" y="4898363"/>
            <a:ext cx="42084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找到侦测模块，计时器和计时器归零的脚本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计时器就好比咱们的秒表可以计算时间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155" y="2060828"/>
            <a:ext cx="2312574" cy="2749393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5892374" y="3704602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9"/>
          <p:cNvSpPr txBox="1"/>
          <p:nvPr/>
        </p:nvSpPr>
        <p:spPr>
          <a:xfrm>
            <a:off x="6697992" y="4898363"/>
            <a:ext cx="362038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一开始计时器归零，到了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秒钟以后，开始增加游戏难度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陷阱开始旋转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设计陷阱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造型与程序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39648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编写陷阱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478" y="2373605"/>
            <a:ext cx="2584006" cy="3181847"/>
          </a:xfrm>
          <a:prstGeom prst="rect">
            <a:avLst/>
          </a:prstGeom>
        </p:spPr>
      </p:pic>
      <p:sp>
        <p:nvSpPr>
          <p:cNvPr id="5" name="Text Box 9"/>
          <p:cNvSpPr txBox="1"/>
          <p:nvPr/>
        </p:nvSpPr>
        <p:spPr>
          <a:xfrm>
            <a:off x="1503710" y="5646067"/>
            <a:ext cx="18746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复制陷阱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的程序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52" y="3309892"/>
            <a:ext cx="2173587" cy="10828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861" y="1850079"/>
            <a:ext cx="2643952" cy="4326466"/>
          </a:xfrm>
          <a:prstGeom prst="rect">
            <a:avLst/>
          </a:prstGeom>
        </p:spPr>
      </p:pic>
      <p:sp>
        <p:nvSpPr>
          <p:cNvPr id="8" name="Text Box 9"/>
          <p:cNvSpPr txBox="1"/>
          <p:nvPr/>
        </p:nvSpPr>
        <p:spPr>
          <a:xfrm>
            <a:off x="4775402" y="5204046"/>
            <a:ext cx="1874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让陷阱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秒之后开始显示出来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197410" y="3624171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6758639" y="3577716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9"/>
          <p:cNvSpPr txBox="1"/>
          <p:nvPr/>
        </p:nvSpPr>
        <p:spPr>
          <a:xfrm>
            <a:off x="9616176" y="5204046"/>
            <a:ext cx="1874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总程序，显示与隐藏通常一起使用哦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设计地球造型与程序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4199" y="1895478"/>
            <a:ext cx="32052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绘制地球让其转起来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1424353" y="5524986"/>
            <a:ext cx="372994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地球位置如果所示，把它安放在太阳的边上，也就是重新设置造型中心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7191319" y="4603342"/>
            <a:ext cx="23642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按下手柄左键，向左转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按下手柄右键，向右转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568807" y="3879061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4353" y="2426059"/>
            <a:ext cx="3333386" cy="2968456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757678" y="3516882"/>
            <a:ext cx="1128376" cy="1128376"/>
          </a:xfrm>
          <a:prstGeom prst="ellipse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96" y="2801349"/>
            <a:ext cx="1922242" cy="14752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123" y="2806109"/>
            <a:ext cx="2030548" cy="1469623"/>
          </a:xfrm>
          <a:prstGeom prst="rect">
            <a:avLst/>
          </a:prstGeom>
        </p:spPr>
      </p:pic>
      <p:sp>
        <p:nvSpPr>
          <p:cNvPr id="14" name="Text Box 9"/>
          <p:cNvSpPr txBox="1"/>
          <p:nvPr/>
        </p:nvSpPr>
        <p:spPr>
          <a:xfrm>
            <a:off x="7191319" y="5440579"/>
            <a:ext cx="23642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转的时候都是绕着造型中心转的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686502" y="5379023"/>
            <a:ext cx="64498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设计地球造型与程序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422982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如果地球被陷阱捕获，游戏失败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451" y="2746023"/>
            <a:ext cx="1911605" cy="18255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529" y="3119718"/>
            <a:ext cx="3561875" cy="14518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396" y="2144850"/>
            <a:ext cx="3968240" cy="3204261"/>
          </a:xfrm>
          <a:prstGeom prst="rect">
            <a:avLst/>
          </a:prstGeom>
        </p:spPr>
      </p:pic>
      <p:sp>
        <p:nvSpPr>
          <p:cNvPr id="7" name="Text Box 9"/>
          <p:cNvSpPr txBox="1"/>
          <p:nvPr/>
        </p:nvSpPr>
        <p:spPr>
          <a:xfrm>
            <a:off x="1094137" y="5212010"/>
            <a:ext cx="164408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游戏一开始设置星星背景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移动到舞台中间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3810443" y="5212010"/>
            <a:ext cx="16440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编写碰到两个陷阱角色的程序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704492" y="5335120"/>
            <a:ext cx="242002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程序组合，加上重复执行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034316" y="3746981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7036730" y="3746981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编写背景音乐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422982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编写背景音乐程序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39" y="2764897"/>
            <a:ext cx="4794261" cy="2802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：明明的程序和老师的一模一样，可是地球压根不会绕着地球转，只会原地旋转，请问是为什么？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567029" y="2631230"/>
            <a:ext cx="660579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明明一定是把造型中心设置错了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964" y="3146754"/>
            <a:ext cx="3335184" cy="2925791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 flipV="1">
            <a:off x="6797536" y="4887972"/>
            <a:ext cx="2019992" cy="68221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8966152" y="5472381"/>
            <a:ext cx="116656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造型中心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49471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81263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：明明对陷阱</a:t>
            </a:r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编写的程序如下，可是有点问题，请问问题出在哪里？</a:t>
            </a:r>
            <a:endParaRPr lang="zh-CN" altLang="en-US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119331" y="2346384"/>
            <a:ext cx="302931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以后写程序要仔细编写哦，重复执行直到大小大于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，这个脚本有错误，应该是小于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4256"/>
          <a:stretch>
            <a:fillRect/>
          </a:stretch>
        </p:blipFill>
        <p:spPr>
          <a:xfrm>
            <a:off x="4671281" y="2108125"/>
            <a:ext cx="3001107" cy="3849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5033354" y="2381876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计时器和计时器归零，其实就是相当于秒表计时，可以应用多各类游戏和动画中。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7758113" y="4460478"/>
            <a:ext cx="3187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重复执行直到的组合使用，比较简单，但是用图非常广泛。</a:t>
            </a:r>
            <a:endParaRPr lang="zh-CN" altLang="en-US" sz="1600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982" y="1421960"/>
            <a:ext cx="1027930" cy="6583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22" y="1407207"/>
            <a:ext cx="1112491" cy="6941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571" y="4060367"/>
            <a:ext cx="2533284" cy="131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574814" y="1393958"/>
            <a:ext cx="6598011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明明给陷阱一的编程如下，以下哪个选项正确？（    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85100" y="305630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85100" y="449790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85100" y="376453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8473734" y="3175580"/>
            <a:ext cx="267677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程序正确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9"/>
          <p:cNvSpPr txBox="1"/>
          <p:nvPr/>
        </p:nvSpPr>
        <p:spPr>
          <a:xfrm>
            <a:off x="8473734" y="4590242"/>
            <a:ext cx="267677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游戏正常，分数不会增加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8473734" y="3856863"/>
            <a:ext cx="304516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分数一直增加，游戏不会失败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814" y="1900689"/>
            <a:ext cx="2614908" cy="425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巩固与扩展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项目讨论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逻辑编程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endParaRPr lang="zh-CN" altLang="en-US" sz="2800" dirty="0">
              <a:latin typeface="Adobe Gothic Std B" panose="020B0800000000000000" pitchFamily="34" charset="-128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539739" y="2783256"/>
            <a:ext cx="516159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将大小设定为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，这个脚本是错误的，会导致游戏不会失败，分数一直增加，而且增加的很快，咱们修改程序测试一下。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69079" y="2256499"/>
            <a:ext cx="625384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</a:t>
            </a:r>
            <a:r>
              <a:rPr lang="zh-CN" altLang="en-US" sz="2400" dirty="0"/>
              <a:t>完善游戏。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</a:t>
            </a:r>
            <a:r>
              <a:rPr lang="zh-CN" altLang="en-US" sz="2400" dirty="0"/>
              <a:t>添加开头和结束的背景图片和素材。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</a:t>
            </a:r>
            <a:r>
              <a:rPr lang="zh-CN" altLang="en-US" sz="2400" dirty="0"/>
              <a:t>试着让陷阱速度越来越快。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用摇杆控制蓝色小球绕着黄球旋转，四周不断出现很多障碍物，控制蓝色小球不可以被碰到，碰到就游戏失败。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28" name="同心圆 27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2" name="同心圆 31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3" name="空心弧 32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31610" y="2701579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抬笔落笔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自定义模块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531610" y="367790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计时器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531610" y="464265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15" name="组合 14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20" name="组合 19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21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001" y="1754082"/>
            <a:ext cx="2542857" cy="5428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84" y="1669108"/>
            <a:ext cx="1142857" cy="761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4674" y="1669108"/>
            <a:ext cx="1200000" cy="73333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7001" y="3803897"/>
            <a:ext cx="847619" cy="54285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686172" y="3861318"/>
            <a:ext cx="561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新脚本较少，逻辑性较强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6722" y="3789144"/>
            <a:ext cx="917348" cy="57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650631"/>
            <a:ext cx="3493992" cy="2905607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115722" y="3123495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6123846" y="3132065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5387318" y="5705325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星球陷阱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7955471" y="3129765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陷阱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46" y="1954760"/>
            <a:ext cx="1242396" cy="1181366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6545389" y="2291253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112" y="2118349"/>
            <a:ext cx="1294713" cy="97439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436" y="2118349"/>
            <a:ext cx="1292901" cy="974399"/>
          </a:xfrm>
          <a:prstGeom prst="rect">
            <a:avLst/>
          </a:prstGeom>
        </p:spPr>
      </p:pic>
      <p:sp>
        <p:nvSpPr>
          <p:cNvPr id="25" name="Text Box 9"/>
          <p:cNvSpPr txBox="1"/>
          <p:nvPr/>
        </p:nvSpPr>
        <p:spPr>
          <a:xfrm>
            <a:off x="9883068" y="3129765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陷阱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1026" y="4457061"/>
            <a:ext cx="1718115" cy="12814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642" y="4452783"/>
            <a:ext cx="1712823" cy="1287299"/>
          </a:xfrm>
          <a:prstGeom prst="rect">
            <a:avLst/>
          </a:prstGeom>
        </p:spPr>
      </p:pic>
      <p:sp>
        <p:nvSpPr>
          <p:cNvPr id="28" name="Text Box 9"/>
          <p:cNvSpPr txBox="1"/>
          <p:nvPr/>
        </p:nvSpPr>
        <p:spPr>
          <a:xfrm>
            <a:off x="7369525" y="5705325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Game over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18" grpId="0"/>
      <p:bldP spid="19" grpId="0" animBg="1"/>
      <p:bldP spid="2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240" y="1365342"/>
            <a:ext cx="53008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地球绕着谁转？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陷阱是怎样困住地球的？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如果地球掉进了陷阱，会发生什么呢？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819241" y="5066506"/>
            <a:ext cx="617148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你们还发现了什么呢？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地球是绕着太阳转的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陷阱从大到小，慢慢出现，只给地球留一点点缝隙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地球就被攻陷，游戏就结束了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到后面竟然有两种陷阱同时来进攻，太可怕啦</a:t>
            </a:r>
            <a:endParaRPr lang="zh-CN" altLang="en-US" sz="2000" b="1" dirty="0">
              <a:solidFill>
                <a:srgbClr val="ED7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650631"/>
            <a:ext cx="3493992" cy="2905607"/>
          </a:xfrm>
          <a:prstGeom prst="rect">
            <a:avLst/>
          </a:prstGeom>
        </p:spPr>
      </p:pic>
      <p:sp>
        <p:nvSpPr>
          <p:cNvPr id="14" name="Text Box 9"/>
          <p:cNvSpPr txBox="1"/>
          <p:nvPr/>
        </p:nvSpPr>
        <p:spPr>
          <a:xfrm>
            <a:off x="1049667" y="4554541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星球陷阱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制作太阳的造型并编程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9"/>
          <p:cNvSpPr txBox="1"/>
          <p:nvPr/>
        </p:nvSpPr>
        <p:spPr>
          <a:xfrm>
            <a:off x="844199" y="1895478"/>
            <a:ext cx="32052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制作太阳造型并编程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9"/>
          <p:cNvSpPr txBox="1"/>
          <p:nvPr/>
        </p:nvSpPr>
        <p:spPr>
          <a:xfrm>
            <a:off x="1846005" y="5470933"/>
            <a:ext cx="2203481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绘制太阳造型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4764105" y="3879060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 Box 9"/>
          <p:cNvSpPr txBox="1"/>
          <p:nvPr/>
        </p:nvSpPr>
        <p:spPr>
          <a:xfrm>
            <a:off x="5606428" y="5472687"/>
            <a:ext cx="2394571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移动到正中间的位置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703" y="2437016"/>
            <a:ext cx="3026542" cy="26779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28" y="3206871"/>
            <a:ext cx="2247619" cy="152381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40838" y="3164007"/>
            <a:ext cx="414113" cy="425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980094" y="3681414"/>
            <a:ext cx="172135" cy="34716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9"/>
          <p:cNvSpPr txBox="1"/>
          <p:nvPr/>
        </p:nvSpPr>
        <p:spPr>
          <a:xfrm>
            <a:off x="600419" y="4028578"/>
            <a:ext cx="116656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圆形工具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 animBg="1"/>
      <p:bldP spid="20" grpId="0"/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设计陷阱造型与程序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39648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个陷阱角色，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个陷图案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000" y="2700827"/>
            <a:ext cx="1793590" cy="1339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885" y="2695245"/>
            <a:ext cx="1793591" cy="1350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771" y="2697106"/>
            <a:ext cx="1789869" cy="13470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935" y="2697106"/>
            <a:ext cx="1793590" cy="13470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820" y="2697106"/>
            <a:ext cx="1793590" cy="1347053"/>
          </a:xfrm>
          <a:prstGeom prst="rect">
            <a:avLst/>
          </a:prstGeom>
        </p:spPr>
      </p:pic>
      <p:sp>
        <p:nvSpPr>
          <p:cNvPr id="14" name="Text Box 9"/>
          <p:cNvSpPr txBox="1"/>
          <p:nvPr/>
        </p:nvSpPr>
        <p:spPr>
          <a:xfrm>
            <a:off x="4028877" y="4778193"/>
            <a:ext cx="37299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陷阱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和陷阱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个造型，如图所示，咱们绘制好一个角色之后只需要复制就可以啦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000" y="4548419"/>
            <a:ext cx="2620201" cy="1290547"/>
          </a:xfrm>
          <a:prstGeom prst="rect">
            <a:avLst/>
          </a:prstGeom>
        </p:spPr>
      </p:pic>
      <p:sp>
        <p:nvSpPr>
          <p:cNvPr id="16" name="Text Box 9"/>
          <p:cNvSpPr txBox="1"/>
          <p:nvPr/>
        </p:nvSpPr>
        <p:spPr>
          <a:xfrm>
            <a:off x="1795646" y="4164170"/>
            <a:ext cx="40429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3849531" y="4164170"/>
            <a:ext cx="40429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5893851" y="4164170"/>
            <a:ext cx="40429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9"/>
          <p:cNvSpPr txBox="1"/>
          <p:nvPr/>
        </p:nvSpPr>
        <p:spPr>
          <a:xfrm>
            <a:off x="7953581" y="4164170"/>
            <a:ext cx="40429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10013311" y="4164170"/>
            <a:ext cx="40429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设计陷阱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造型与程序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4199" y="1895478"/>
            <a:ext cx="396486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设计陷阱攻击地球的程序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1114337" y="5118094"/>
            <a:ext cx="295563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一开始移动到中心点位置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573356" y="5122952"/>
            <a:ext cx="295563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设置一个分数的变量，一会儿计分使用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9160" y="3255704"/>
            <a:ext cx="2331619" cy="15656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678" y="2346169"/>
            <a:ext cx="2304762" cy="2733333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3983259" y="3859112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246187"/>
            <a:ext cx="3030071" cy="270575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8032375" y="5118094"/>
            <a:ext cx="340387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一开始将大小设定为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，在陷阱的大小小于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之前，会一直变小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7396539" y="3859112"/>
            <a:ext cx="274320" cy="17943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2" grpId="0"/>
      <p:bldP spid="13" grpId="0" animBg="1"/>
    </p:bldLst>
  </p:timing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1345</Words>
  <Application>WPS 演示</Application>
  <PresentationFormat>宽屏</PresentationFormat>
  <Paragraphs>224</Paragraphs>
  <Slides>22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Microsoft JhengHei</vt:lpstr>
      <vt:lpstr>微软雅黑</vt:lpstr>
      <vt:lpstr>Adobe Gothic Std B</vt:lpstr>
      <vt:lpstr>Yu Gothic UI Semibold</vt:lpstr>
      <vt:lpstr>Arial Unicode MS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502</cp:revision>
  <cp:lastPrinted>2018-10-24T16:00:00Z</cp:lastPrinted>
  <dcterms:created xsi:type="dcterms:W3CDTF">2018-10-24T16:00:00Z</dcterms:created>
  <dcterms:modified xsi:type="dcterms:W3CDTF">2021-08-06T09:26:34Z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726EA38294D14466B83977FDBF4E475A</vt:lpwstr>
  </property>
  <property fmtid="{D5CDD505-2E9C-101B-9397-08002B2CF9AE}" pid="4" name="KSOProductBuildVer">
    <vt:lpwstr>2052-11.1.0.10667</vt:lpwstr>
  </property>
</Properties>
</file>