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14" r:id="rId10"/>
    <p:sldId id="415" r:id="rId11"/>
    <p:sldId id="416" r:id="rId12"/>
    <p:sldId id="417" r:id="rId13"/>
    <p:sldId id="418" r:id="rId14"/>
    <p:sldId id="419" r:id="rId15"/>
    <p:sldId id="422" r:id="rId16"/>
    <p:sldId id="389" r:id="rId17"/>
    <p:sldId id="390" r:id="rId18"/>
    <p:sldId id="391" r:id="rId19"/>
    <p:sldId id="392" r:id="rId20"/>
    <p:sldId id="423" r:id="rId21"/>
    <p:sldId id="39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8"/>
    <a:srgbClr val="ED7D31"/>
    <a:srgbClr val="EE7D16"/>
    <a:srgbClr val="00B0F0"/>
    <a:srgbClr val="FFC000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5852" autoAdjust="0"/>
  </p:normalViewPr>
  <p:slideViewPr>
    <p:cSldViewPr snapToGrid="0">
      <p:cViewPr varScale="1">
        <p:scale>
          <a:sx n="99" d="100"/>
          <a:sy n="99" d="100"/>
        </p:scale>
        <p:origin x="149" y="77"/>
      </p:cViewPr>
      <p:guideLst>
        <p:guide orient="horz" pos="2319"/>
        <p:guide pos="325"/>
        <p:guide pos="416"/>
        <p:guide orient="horz" pos="648"/>
        <p:guide orient="horz" pos="712"/>
        <p:guide orient="horz" pos="39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快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" y="254466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表情包的程序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4198" y="1895478"/>
            <a:ext cx="45406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用手柄的右键控制切换表情包造型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808712" y="4024531"/>
            <a:ext cx="356896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用手柄右移键控制表情包的造型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368" y="2295588"/>
            <a:ext cx="3467984" cy="382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表情包向上跳跃的程序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934307" y="3407736"/>
            <a:ext cx="286999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新建变量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，作为表情包向上跳跃高度，如果碰到跑道黄色时，那么让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，不跳跃，当按下空格键时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，开始跳跃，否则没有碰到黄色时，表情包自己下降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834624" y="4561897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如果碰到障碍物，广播消息并停止该角色其他脚本，游戏结束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表情包的程序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297" y="1800381"/>
            <a:ext cx="2505223" cy="42891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4" y="2636020"/>
            <a:ext cx="2820192" cy="192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表情包的程序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表情包得分的程序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1780127" y="5093846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新建两个变量得分和最高得分来记录每次游戏的得分以及得分记录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167" y="2620932"/>
            <a:ext cx="2280285" cy="2147570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8813690" y="3775586"/>
            <a:ext cx="28699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35" y="1802856"/>
            <a:ext cx="3438805" cy="4372116"/>
          </a:xfrm>
          <a:prstGeom prst="rect">
            <a:avLst/>
          </a:prstGeom>
        </p:spPr>
      </p:pic>
      <p:sp>
        <p:nvSpPr>
          <p:cNvPr id="19" name="Text Box 9"/>
          <p:cNvSpPr txBox="1"/>
          <p:nvPr/>
        </p:nvSpPr>
        <p:spPr>
          <a:xfrm>
            <a:off x="8237220" y="3573415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当碰到障碍物前，每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0.5s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增加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分，一旦得分超过最高得分，将最高得分的值设定为得分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挑选背景音乐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挑选有趣的背景音乐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575" y="2397422"/>
            <a:ext cx="5017025" cy="1789994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844198" y="4362358"/>
            <a:ext cx="531276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当接收到消息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message1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时停止播放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14" y="4762468"/>
            <a:ext cx="2662445" cy="1443059"/>
          </a:xfrm>
          <a:prstGeom prst="rect">
            <a:avLst/>
          </a:prstGeom>
        </p:spPr>
      </p:pic>
      <p:sp>
        <p:nvSpPr>
          <p:cNvPr id="9" name="Text Box 9"/>
          <p:cNvSpPr txBox="1"/>
          <p:nvPr/>
        </p:nvSpPr>
        <p:spPr>
          <a:xfrm>
            <a:off x="6096000" y="1895478"/>
            <a:ext cx="531276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当跑道接收到消息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message1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时也停止运行，将该脚本编辑到跑道哦！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87" y="2707470"/>
            <a:ext cx="2662445" cy="144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：明明把切换表情包造型的程序做了下边的替换，会发生什么现象呢？</a:t>
            </a:r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每次滑动遥杆向右一下，会发现表情包造型切换了好几个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692" y="2365555"/>
            <a:ext cx="2160528" cy="2384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5124" y="2365555"/>
            <a:ext cx="2525825" cy="2145629"/>
          </a:xfrm>
          <a:prstGeom prst="rect">
            <a:avLst/>
          </a:prstGeom>
        </p:spPr>
      </p:pic>
      <p:sp>
        <p:nvSpPr>
          <p:cNvPr id="9" name="箭头: 右 8"/>
          <p:cNvSpPr/>
          <p:nvPr/>
        </p:nvSpPr>
        <p:spPr>
          <a:xfrm>
            <a:off x="7246620" y="3299445"/>
            <a:ext cx="868504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2678" y="30049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改写成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53086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(1)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54" y="1517369"/>
            <a:ext cx="3438805" cy="4372116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8472159" y="3369101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了解掌握用变量来计算得分的方式，并掌握这种设置最高得分的方法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明明给跑道的程序作出了改变将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，会出现什么问题？（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4294" y="5727254"/>
            <a:ext cx="173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ED7D31"/>
                </a:solidFill>
              </a:defRPr>
            </a:lvl1pPr>
          </a:lstStyle>
          <a:p>
            <a:r>
              <a:rPr lang="en-US" altLang="zh-CN" b="0" dirty="0">
                <a:cs typeface="+mn-ea"/>
                <a:sym typeface="+mn-lt"/>
              </a:rPr>
              <a:t>D</a:t>
            </a:r>
            <a:r>
              <a:rPr lang="zh-CN" altLang="en-US" b="0" dirty="0">
                <a:cs typeface="+mn-ea"/>
                <a:sym typeface="+mn-lt"/>
              </a:rPr>
              <a:t>：</a:t>
            </a:r>
            <a:r>
              <a:rPr lang="zh-CN" altLang="en-US" b="0" dirty="0">
                <a:solidFill>
                  <a:schemeClr val="tx1"/>
                </a:solidFill>
                <a:cs typeface="+mn-ea"/>
                <a:sym typeface="+mn-lt"/>
              </a:rPr>
              <a:t>跑道消失了</a:t>
            </a:r>
            <a:endParaRPr lang="zh-CN" altLang="en-US" b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88" y="1732511"/>
            <a:ext cx="2279471" cy="26278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74294" y="5254757"/>
            <a:ext cx="429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  <a:r>
              <a:rPr lang="zh-CN" altLang="en-US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跑道变得快起来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4294" y="4797034"/>
            <a:ext cx="40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跑道变得慢下来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7588" y="4357500"/>
            <a:ext cx="54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D7D31"/>
                </a:solidFill>
                <a:cs typeface="+mn-ea"/>
                <a:sym typeface="+mn-lt"/>
              </a:rPr>
              <a:t>A</a:t>
            </a:r>
            <a:r>
              <a:rPr lang="zh-CN" altLang="en-US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对跑道没有什么影响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0673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将时间改小，跑道移动的距离没有改变，那么相应速度就会加快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  <a:endParaRPr lang="zh-CN" altLang="en-US" sz="28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1433" y="2307475"/>
            <a:ext cx="564913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完善游戏，添加背景音乐。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</a:t>
            </a:r>
            <a:r>
              <a:rPr lang="zh-CN" altLang="en-US" sz="2400" dirty="0"/>
              <a:t>试着添加一些金币，蛋蛋吃到金币会增加更多的得分。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3</a:t>
            </a:r>
            <a:r>
              <a:rPr lang="zh-CN" altLang="en-US" sz="2400" dirty="0"/>
              <a:t>、</a:t>
            </a:r>
            <a:r>
              <a:rPr lang="zh-CN" altLang="en-US" sz="2400" dirty="0"/>
              <a:t>添加完善游戏的开头和结束动画。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463040" y="1592416"/>
            <a:ext cx="855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跑酷类小游戏，通过手柄空格键控制表情角色上下跳跃，躲过障碍物，从而不断获取分数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询问回答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重复执行直到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49780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克隆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广播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等新脚本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63040" y="4655857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56" y="2064671"/>
            <a:ext cx="4318825" cy="829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171" y="1818978"/>
            <a:ext cx="2054733" cy="1320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51" y="3934541"/>
            <a:ext cx="2314194" cy="25743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637" y="3973466"/>
            <a:ext cx="2646235" cy="2546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60247" y="5425803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蛋蛋快跑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736606" y="3113137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表情包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8513083" y="3110099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跑道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6" y="1955745"/>
            <a:ext cx="3980116" cy="32723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3810" y="1759046"/>
            <a:ext cx="1503444" cy="13507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72" y="2069660"/>
            <a:ext cx="2351073" cy="9662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2613" y="4421110"/>
            <a:ext cx="2186554" cy="161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打开表情包角色可以看一下一共有几种表情？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0" y="2599063"/>
            <a:ext cx="57634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同样打开跑道的造型，看下关卡有几关？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怎样实现表情包的跳跃呢 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如何让跑道连续起来呢？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一共有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9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种表情，选一个自己喜欢的来闯关吧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8759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一共有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20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种关卡，当然可以再制作一些难度更大的闯关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这节课用手柄空格键来控制表情包角色的跳跃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今天学习的重点，结合克隆，实现跑道无缝衔接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960247" y="5425803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蛋蛋快跑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6" y="1955745"/>
            <a:ext cx="3980116" cy="327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跑道的程序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8220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确定跑道的长度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869261" y="5661727"/>
            <a:ext cx="375182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可以看到跑道长度正好占满整个舞台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393094" y="5657945"/>
            <a:ext cx="383700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打开坐标背景，确定跑道的长为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480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15" y="2295588"/>
            <a:ext cx="5368319" cy="31353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057" y="2295588"/>
            <a:ext cx="4194928" cy="3151379"/>
          </a:xfrm>
          <a:prstGeom prst="rect">
            <a:avLst/>
          </a:prstGeom>
        </p:spPr>
      </p:pic>
      <p:sp>
        <p:nvSpPr>
          <p:cNvPr id="16" name="右大括号 15"/>
          <p:cNvSpPr/>
          <p:nvPr/>
        </p:nvSpPr>
        <p:spPr>
          <a:xfrm rot="5400000">
            <a:off x="8784746" y="2092647"/>
            <a:ext cx="461914" cy="412158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3052" y="4595374"/>
            <a:ext cx="224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跑道总长度为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480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跑道的程序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000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跑道怎样实现连续性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385" y="2604321"/>
            <a:ext cx="3427300" cy="25804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8372" y="2604321"/>
            <a:ext cx="3427300" cy="258042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341698" y="2547979"/>
            <a:ext cx="0" cy="269310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796983" y="2547978"/>
            <a:ext cx="0" cy="269310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721158" y="22955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舞台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89478" y="5336164"/>
            <a:ext cx="859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舞台总长度是</a:t>
            </a:r>
            <a:r>
              <a:rPr lang="en-US" altLang="zh-CN" dirty="0">
                <a:cs typeface="+mn-ea"/>
                <a:sym typeface="+mn-lt"/>
              </a:rPr>
              <a:t>480</a:t>
            </a:r>
            <a:r>
              <a:rPr lang="zh-CN" altLang="en-US" dirty="0">
                <a:cs typeface="+mn-ea"/>
                <a:sym typeface="+mn-lt"/>
              </a:rPr>
              <a:t>，跑道从中间开始向舞台左侧滑行，右侧是跑道克隆体从</a:t>
            </a:r>
            <a:r>
              <a:rPr lang="en-US" altLang="zh-CN" dirty="0">
                <a:cs typeface="+mn-ea"/>
                <a:sym typeface="+mn-lt"/>
              </a:rPr>
              <a:t>x=480</a:t>
            </a:r>
            <a:r>
              <a:rPr lang="zh-CN" altLang="en-US" dirty="0">
                <a:cs typeface="+mn-ea"/>
                <a:sym typeface="+mn-lt"/>
              </a:rPr>
              <a:t>开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始滑行，保证舞台完整性，然后后边又克隆体不断走到舞台中间和右侧，向左滑行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箭头: 右 25"/>
          <p:cNvSpPr/>
          <p:nvPr/>
        </p:nvSpPr>
        <p:spPr>
          <a:xfrm rot="10800000">
            <a:off x="7058753" y="2929330"/>
            <a:ext cx="1539235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右大括号 26"/>
          <p:cNvSpPr/>
          <p:nvPr/>
        </p:nvSpPr>
        <p:spPr>
          <a:xfrm rot="5400000">
            <a:off x="7583422" y="2442191"/>
            <a:ext cx="461914" cy="345528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83657" y="3234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跑道克隆体</a:t>
            </a:r>
            <a:r>
              <a:rPr lang="en-US" altLang="zh-CN" dirty="0">
                <a:cs typeface="+mn-ea"/>
                <a:sym typeface="+mn-lt"/>
              </a:rPr>
              <a:t>x=480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777" y="2604321"/>
            <a:ext cx="3427300" cy="258042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910006" y="324433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跑道</a:t>
            </a:r>
            <a:r>
              <a:rPr lang="en-US" altLang="zh-CN" dirty="0">
                <a:cs typeface="+mn-ea"/>
                <a:sym typeface="+mn-lt"/>
              </a:rPr>
              <a:t>x=-480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右大括号 31"/>
          <p:cNvSpPr/>
          <p:nvPr/>
        </p:nvSpPr>
        <p:spPr>
          <a:xfrm rot="5400000">
            <a:off x="4085724" y="2452351"/>
            <a:ext cx="461914" cy="345528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箭头: 右 32"/>
          <p:cNvSpPr/>
          <p:nvPr/>
        </p:nvSpPr>
        <p:spPr>
          <a:xfrm rot="10800000">
            <a:off x="3460374" y="2985152"/>
            <a:ext cx="1539235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88024" y="21592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舞台右侧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76795" y="22445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舞台左侧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2003" y="323433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跑道</a:t>
            </a:r>
            <a:r>
              <a:rPr lang="en-US" altLang="zh-CN" dirty="0">
                <a:cs typeface="+mn-ea"/>
                <a:sym typeface="+mn-lt"/>
              </a:rPr>
              <a:t>x=0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72471" y="4622505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距离为</a:t>
            </a:r>
            <a:r>
              <a:rPr lang="en-US" altLang="zh-CN" dirty="0">
                <a:cs typeface="+mn-ea"/>
                <a:sym typeface="+mn-lt"/>
              </a:rPr>
              <a:t>480</a:t>
            </a:r>
            <a:r>
              <a:rPr lang="zh-CN" altLang="en-US" dirty="0">
                <a:cs typeface="+mn-ea"/>
                <a:sym typeface="+mn-lt"/>
              </a:rPr>
              <a:t>，确定舞台最左侧</a:t>
            </a:r>
            <a:r>
              <a:rPr lang="en-US" altLang="zh-CN" dirty="0">
                <a:cs typeface="+mn-ea"/>
                <a:sym typeface="+mn-lt"/>
              </a:rPr>
              <a:t>x=-480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99254" y="46081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距离为</a:t>
            </a:r>
            <a:r>
              <a:rPr lang="en-US" altLang="zh-CN" dirty="0">
                <a:cs typeface="+mn-ea"/>
                <a:sym typeface="+mn-lt"/>
              </a:rPr>
              <a:t>480</a:t>
            </a:r>
            <a:r>
              <a:rPr lang="zh-CN" altLang="en-US" dirty="0">
                <a:cs typeface="+mn-ea"/>
                <a:sym typeface="+mn-lt"/>
              </a:rPr>
              <a:t>，确定舞台最右侧</a:t>
            </a:r>
            <a:r>
              <a:rPr lang="en-US" altLang="zh-CN" dirty="0">
                <a:cs typeface="+mn-ea"/>
                <a:sym typeface="+mn-lt"/>
              </a:rPr>
              <a:t>x=480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7" grpId="0" animBg="1"/>
      <p:bldP spid="28" grpId="0"/>
      <p:bldP spid="31" grpId="0"/>
      <p:bldP spid="32" grpId="0" animBg="1"/>
      <p:bldP spid="33" grpId="0" animBg="1"/>
      <p:bldP spid="34" grpId="0"/>
      <p:bldP spid="35" grpId="0"/>
      <p:bldP spid="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跑道的程序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跑道的程序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691800" y="5883554"/>
            <a:ext cx="45132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跑道移到舞台中间并克隆，然后向舞台左侧滑行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474" y="2295588"/>
            <a:ext cx="3537045" cy="3587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374" y="1790858"/>
            <a:ext cx="3917557" cy="443125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8700070" y="3090446"/>
            <a:ext cx="312617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克隆体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移到舞台右侧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9527921" y="4165710"/>
            <a:ext cx="281121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克隆体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移到舞台中心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9589736" y="5193909"/>
            <a:ext cx="24837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克隆体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移到舞台左侧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箭头: 右弧形 26"/>
          <p:cNvSpPr/>
          <p:nvPr/>
        </p:nvSpPr>
        <p:spPr>
          <a:xfrm rot="10800000">
            <a:off x="5466922" y="1957086"/>
            <a:ext cx="525914" cy="29438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74212" y="1927300"/>
            <a:ext cx="430887" cy="3916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下一个克隆体重复从舞台右侧向左侧平移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27" grpId="0" animBg="1"/>
      <p:bldP spid="28" grpId="0"/>
    </p:bld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ialiwki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1262</Words>
  <Application>WPS 演示</Application>
  <PresentationFormat>宽屏</PresentationFormat>
  <Paragraphs>184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Microsoft JhengHei</vt:lpstr>
      <vt:lpstr>微软雅黑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437</cp:revision>
  <cp:lastPrinted>2018-10-24T16:00:00Z</cp:lastPrinted>
  <dcterms:created xsi:type="dcterms:W3CDTF">2018-10-24T16:00:00Z</dcterms:created>
  <dcterms:modified xsi:type="dcterms:W3CDTF">2021-08-06T09:27:51Z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A9BD86B3796F455C9A087A56FB778103</vt:lpwstr>
  </property>
  <property fmtid="{D5CDD505-2E9C-101B-9397-08002B2CF9AE}" pid="4" name="KSOProductBuildVer">
    <vt:lpwstr>2052-11.1.0.10667</vt:lpwstr>
  </property>
</Properties>
</file>