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39" r:id="rId6"/>
    <p:sldId id="385" r:id="rId7"/>
    <p:sldId id="386" r:id="rId8"/>
    <p:sldId id="414" r:id="rId9"/>
    <p:sldId id="434" r:id="rId10"/>
    <p:sldId id="390" r:id="rId11"/>
    <p:sldId id="435" r:id="rId12"/>
    <p:sldId id="391" r:id="rId13"/>
    <p:sldId id="436" r:id="rId14"/>
    <p:sldId id="39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1465CF"/>
    <a:srgbClr val="ED7D31"/>
    <a:srgbClr val="FFC108"/>
    <a:srgbClr val="EE7D16"/>
    <a:srgbClr val="00B0F0"/>
    <a:srgbClr val="FFC000"/>
    <a:srgbClr val="FFF7EA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5040" autoAdjust="0"/>
  </p:normalViewPr>
  <p:slideViewPr>
    <p:cSldViewPr snapToGrid="0">
      <p:cViewPr varScale="1">
        <p:scale>
          <a:sx n="94" d="100"/>
          <a:sy n="94" d="100"/>
        </p:scale>
        <p:origin x="341" y="77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3306" y="2112864"/>
            <a:ext cx="566197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贪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吃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2" y="4913654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329456" y="1430788"/>
            <a:ext cx="654999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560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能否加上声音让游戏更有趣？</a:t>
            </a:r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27020" y="1958340"/>
            <a:ext cx="68491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完善游戏，添加背景音乐。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</a:t>
            </a:r>
            <a:r>
              <a:rPr lang="zh-CN" altLang="en-US" sz="2400" dirty="0"/>
              <a:t>绘制或者抠图，使蛇的素材更加的生动形象。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3</a:t>
            </a:r>
            <a:r>
              <a:rPr lang="zh-CN" altLang="en-US" sz="2400" dirty="0"/>
              <a:t>、</a:t>
            </a:r>
            <a:r>
              <a:rPr lang="zh-CN" altLang="en-US" sz="2400" dirty="0"/>
              <a:t>试着加入一些毒苹果的素材，使蛇吃了毒苹果会变小或者死亡。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掌握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Scratch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中的鼠标响应和键盘响应指令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从游戏设计的角度全面考量一个完整程序是如何设计并运行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巩固克隆自己、广播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等脚本，学习运动模块中的相关等脚本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79" y="1801935"/>
            <a:ext cx="1557537" cy="7488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355" y="1871721"/>
            <a:ext cx="3206528" cy="641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2" y="3906786"/>
            <a:ext cx="3492213" cy="10652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45" y="3973466"/>
            <a:ext cx="2122516" cy="6230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75328" y="4112682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贪吃的蛇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5" y="1257151"/>
            <a:ext cx="3538927" cy="264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37" y="1844546"/>
            <a:ext cx="1554615" cy="15241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08" y="1844546"/>
            <a:ext cx="1668925" cy="1569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59" y="1866765"/>
            <a:ext cx="1539373" cy="15622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16" y="4438629"/>
            <a:ext cx="1638442" cy="15927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34" y="4511462"/>
            <a:ext cx="2032168" cy="1519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蛇的控制方式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0" y="2599063"/>
            <a:ext cx="65218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蛇身长度如何加长？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苹果在舞台上随机出现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游戏结束，显示得分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吃的数量越多，依据克隆时间改变蛇身长度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136739" y="5490745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使用变量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39" y="4340658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运算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随机数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5047839" y="1946346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当按下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*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键，这里需要判断成立或者不成立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875328" y="4141268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贪吃的蛇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2" y="1276374"/>
            <a:ext cx="3538927" cy="264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5" y="2196372"/>
            <a:ext cx="5601185" cy="35131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31529" y="309843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计算蛇头的大小占用的格子，计算苹果的大小，是蛇的行走路线和苹果的出现位置是对应在格子里的。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756360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、苹果的随机出现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、蛇长如何变长。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039812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、键盘控制蛇的移动，哪几种情况是不成立的。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  <a:endParaRPr lang="zh-CN" alt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1" y="1280605"/>
            <a:ext cx="3094840" cy="4013850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554125" y="5315785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97" y="1123750"/>
            <a:ext cx="4534293" cy="4610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4" y="1190627"/>
            <a:ext cx="5204178" cy="54929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7" y="1190627"/>
            <a:ext cx="5646909" cy="537256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506</Words>
  <Application>WPS 演示</Application>
  <PresentationFormat>宽屏</PresentationFormat>
  <Paragraphs>76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Microsoft JhengHei</vt:lpstr>
      <vt:lpstr>微软雅黑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672</cp:revision>
  <cp:lastPrinted>2018-10-24T16:00:00Z</cp:lastPrinted>
  <dcterms:created xsi:type="dcterms:W3CDTF">2018-10-24T16:00:00Z</dcterms:created>
  <dcterms:modified xsi:type="dcterms:W3CDTF">2021-08-06T09:32:19Z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B62D3713DB09400492732EBD97374847</vt:lpwstr>
  </property>
</Properties>
</file>