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7" r:id="rId5"/>
    <p:sldId id="302" r:id="rId6"/>
    <p:sldId id="339" r:id="rId7"/>
    <p:sldId id="385" r:id="rId8"/>
    <p:sldId id="386" r:id="rId9"/>
    <p:sldId id="414" r:id="rId10"/>
    <p:sldId id="426" r:id="rId11"/>
    <p:sldId id="427" r:id="rId12"/>
    <p:sldId id="415" r:id="rId13"/>
    <p:sldId id="416" r:id="rId14"/>
    <p:sldId id="428" r:id="rId15"/>
    <p:sldId id="417" r:id="rId16"/>
    <p:sldId id="430" r:id="rId17"/>
    <p:sldId id="429" r:id="rId18"/>
    <p:sldId id="431" r:id="rId19"/>
    <p:sldId id="418" r:id="rId20"/>
    <p:sldId id="422" r:id="rId21"/>
    <p:sldId id="389" r:id="rId22"/>
    <p:sldId id="401" r:id="rId23"/>
    <p:sldId id="432" r:id="rId24"/>
    <p:sldId id="433" r:id="rId25"/>
    <p:sldId id="434" r:id="rId26"/>
    <p:sldId id="435" r:id="rId27"/>
    <p:sldId id="393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836" autoAdjust="0"/>
  </p:normalViewPr>
  <p:slideViewPr>
    <p:cSldViewPr snapToGrid="0">
      <p:cViewPr varScale="1">
        <p:scale>
          <a:sx n="94" d="100"/>
          <a:sy n="94" d="100"/>
        </p:scale>
        <p:origin x="341" y="72"/>
      </p:cViewPr>
      <p:guideLst>
        <p:guide orient="horz" pos="2319"/>
        <p:guide pos="325"/>
        <p:guide pos="416"/>
        <p:guide orient="horz" pos="648"/>
        <p:guide orient="horz" pos="712"/>
        <p:guide orient="horz" pos="39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2.GIF"/><Relationship Id="rId1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1.GIF"/><Relationship Id="rId2" Type="http://schemas.openxmlformats.org/officeDocument/2006/relationships/image" Target="../media/image53.png"/><Relationship Id="rId1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15</a:t>
            </a: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一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维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世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界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5" y="299004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白色角色一的程序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4199" y="1895478"/>
            <a:ext cx="30009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编写角色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8813690" y="3010033"/>
            <a:ext cx="254390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建立数字变量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level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837468" y="3819935"/>
            <a:ext cx="25439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如果碰到绿色，广播过关，其它角色会接收这个消息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8813690" y="4297676"/>
            <a:ext cx="20931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左右控制白色角色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移动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58364" y="1895478"/>
            <a:ext cx="2287924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7900" y="2295588"/>
            <a:ext cx="270417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左大括号 1"/>
          <p:cNvSpPr/>
          <p:nvPr/>
        </p:nvSpPr>
        <p:spPr>
          <a:xfrm>
            <a:off x="3502459" y="2824681"/>
            <a:ext cx="135450" cy="709259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4199" y="2850674"/>
            <a:ext cx="2537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设置成如果碰到红色，那么回原位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764554" y="4789196"/>
            <a:ext cx="2616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过关后，回到最左侧，并且变量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level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增加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level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来控制红块障碍物的速度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3502459" y="3757694"/>
            <a:ext cx="135450" cy="709259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3502459" y="4690707"/>
            <a:ext cx="135450" cy="1022207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大括号 9"/>
          <p:cNvSpPr/>
          <p:nvPr/>
        </p:nvSpPr>
        <p:spPr>
          <a:xfrm>
            <a:off x="8560453" y="3742056"/>
            <a:ext cx="121625" cy="1671916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2" grpId="0" animBg="1"/>
      <p:bldP spid="5" grpId="0"/>
      <p:bldP spid="6" grpId="0"/>
      <p:bldP spid="13" grpId="0" animBg="1"/>
      <p:bldP spid="1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给红色角色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3341583" y="4765352"/>
            <a:ext cx="18627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碰到最后边的绿色，会回到最左边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57446" y="2396349"/>
            <a:ext cx="0" cy="362931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/>
          <p:nvPr/>
        </p:nvSpPr>
        <p:spPr>
          <a:xfrm>
            <a:off x="9597120" y="3452642"/>
            <a:ext cx="1785632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调整角色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每关的速度，当到第三关及以上是每一关克隆一个自己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38214" y="2324101"/>
            <a:ext cx="224316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9"/>
          <p:cNvSpPr txBox="1"/>
          <p:nvPr/>
        </p:nvSpPr>
        <p:spPr>
          <a:xfrm>
            <a:off x="3318188" y="3681413"/>
            <a:ext cx="19936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建立变量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speed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，代表角色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的移动速度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162" y="1785938"/>
            <a:ext cx="3571875" cy="418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箭头连接符 4"/>
          <p:cNvCxnSpPr/>
          <p:nvPr/>
        </p:nvCxnSpPr>
        <p:spPr>
          <a:xfrm>
            <a:off x="2497451" y="3991251"/>
            <a:ext cx="7751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885018" y="5057740"/>
            <a:ext cx="359935" cy="5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给红色角色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8813690" y="5100798"/>
            <a:ext cx="23891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当关数等于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时，播放通关音乐，并结束游戏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08971" y="2095533"/>
            <a:ext cx="226536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6" y="1857375"/>
            <a:ext cx="2247900" cy="424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9"/>
          <p:cNvSpPr txBox="1"/>
          <p:nvPr/>
        </p:nvSpPr>
        <p:spPr>
          <a:xfrm>
            <a:off x="8719492" y="2692575"/>
            <a:ext cx="213562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玩到第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关的同学已经是非常厉害了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8543926" y="5069941"/>
            <a:ext cx="93080" cy="715223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给蓝色角色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2968177" y="3963520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9"/>
          <p:cNvSpPr txBox="1"/>
          <p:nvPr/>
        </p:nvSpPr>
        <p:spPr>
          <a:xfrm>
            <a:off x="8194564" y="3033713"/>
            <a:ext cx="262583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D7D31"/>
                </a:solidFill>
                <a:cs typeface="+mn-ea"/>
                <a:sym typeface="+mn-lt"/>
              </a:rPr>
              <a:t>分析特效：</a:t>
            </a:r>
            <a:endParaRPr lang="en-US" altLang="zh-CN" sz="1600" b="1" dirty="0">
              <a:solidFill>
                <a:srgbClr val="ED7D31"/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可以看到这个特效会变化出许多小方块，然后按顺序移动到最左边，咱们第一个想到的就是克隆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8836" y="3033713"/>
            <a:ext cx="18478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2406967"/>
            <a:ext cx="4076700" cy="3361788"/>
          </a:xfrm>
          <a:prstGeom prst="rect">
            <a:avLst/>
          </a:prstGeom>
        </p:spPr>
      </p:pic>
      <p:sp>
        <p:nvSpPr>
          <p:cNvPr id="11" name="Text Box 9"/>
          <p:cNvSpPr txBox="1"/>
          <p:nvPr/>
        </p:nvSpPr>
        <p:spPr>
          <a:xfrm>
            <a:off x="800493" y="1895478"/>
            <a:ext cx="234165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过关特效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给蓝色色角色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00493" y="1895478"/>
            <a:ext cx="234165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过关特效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45342" y="1851960"/>
            <a:ext cx="2545295" cy="418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9"/>
          <p:cNvSpPr txBox="1"/>
          <p:nvPr/>
        </p:nvSpPr>
        <p:spPr>
          <a:xfrm>
            <a:off x="5402575" y="2530252"/>
            <a:ext cx="26258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可以观测到黄线上面共有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18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个小方块，并且颜色每次都会变化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402574" y="3616581"/>
            <a:ext cx="262583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根据他们间距的大小，推算出他们的间距大概是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左右，所以重复执行克隆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18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次，每一个克隆的间距都是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23107" y="2497394"/>
            <a:ext cx="4125143" cy="3136734"/>
            <a:chOff x="923107" y="2497394"/>
            <a:chExt cx="4125143" cy="31367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107" y="2497394"/>
              <a:ext cx="4118593" cy="313673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876550" y="4133850"/>
              <a:ext cx="2171700" cy="14763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给蓝色角色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00493" y="1895478"/>
            <a:ext cx="234165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过关特效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264468" y="4757588"/>
            <a:ext cx="471773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当接收到克隆时，克隆出来的小块儿依次移动到最左边，就会呈现出这样的效果了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23107" y="2497394"/>
            <a:ext cx="4125143" cy="3136734"/>
            <a:chOff x="923107" y="2497394"/>
            <a:chExt cx="4125143" cy="31367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23107" y="2497394"/>
              <a:ext cx="4118593" cy="313673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876550" y="4133850"/>
              <a:ext cx="2171700" cy="14763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28" y="2497394"/>
            <a:ext cx="3619917" cy="211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给蓝色角色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00493" y="1895478"/>
            <a:ext cx="234165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过关特效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264468" y="4757588"/>
            <a:ext cx="346995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程序与角色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相同，咱们可以复制，只需要改变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坐标的值就可以了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2740" y="1811588"/>
            <a:ext cx="2488254" cy="43225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57193" y="4757588"/>
            <a:ext cx="1740690" cy="572374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23107" y="2497394"/>
            <a:ext cx="4125143" cy="3136734"/>
            <a:chOff x="923107" y="2497394"/>
            <a:chExt cx="4125143" cy="31367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107" y="2497394"/>
              <a:ext cx="4118593" cy="313673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067050" y="2589387"/>
              <a:ext cx="1981200" cy="143016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68" y="2497394"/>
            <a:ext cx="3619917" cy="211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数字变化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4887" y="2611690"/>
            <a:ext cx="44672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32732"/>
          <a:stretch>
            <a:fillRect/>
          </a:stretch>
        </p:blipFill>
        <p:spPr>
          <a:xfrm>
            <a:off x="5571676" y="1895478"/>
            <a:ext cx="1862142" cy="4238622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7614581" y="3734478"/>
            <a:ext cx="28699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因为角色的造型名称依次的设置，可以让我们编写这样的程序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332" y="2682940"/>
            <a:ext cx="5493409" cy="3201812"/>
          </a:xfrm>
          <a:prstGeom prst="rect">
            <a:avLst/>
          </a:prstGeom>
        </p:spPr>
      </p:pic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挑选背景音乐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挑选有趣的背景音乐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：角色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与角色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程序一样会怎样？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464970" y="5657311"/>
            <a:ext cx="4018128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：方向一样，都是从同一位置出来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219" y="1800223"/>
            <a:ext cx="2183237" cy="359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319" y="1794094"/>
            <a:ext cx="2174061" cy="35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53" y="1794093"/>
            <a:ext cx="2731882" cy="225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巩固与扩展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项目讨论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逻辑编程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29861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6200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：明明检查了半天，发现自己的程序没有问题，为什么过关时不显示，你发现错误了么？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464969" y="2462981"/>
            <a:ext cx="3009263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：循环里没有过关命令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8242" y="1764139"/>
            <a:ext cx="2254312" cy="43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77472" y="1517369"/>
            <a:ext cx="3614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切换造型的巧妙应用，这里咱们需要注意，一定要把造型名称改正确哦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2487" y="2365459"/>
            <a:ext cx="44672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32732"/>
          <a:stretch>
            <a:fillRect/>
          </a:stretch>
        </p:blipFill>
        <p:spPr>
          <a:xfrm>
            <a:off x="9359425" y="1659763"/>
            <a:ext cx="1862142" cy="42386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509949" y="1424472"/>
            <a:ext cx="654999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明明给</a:t>
            </a:r>
            <a:r>
              <a:rPr lang="zh-CN" altLang="en-US" sz="16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数字关卡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琢磨了一个新的程序，大家看看是不是正确呢？（    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12564" y="5052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18607" y="5052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3591" y="51293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正确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13540" y="51293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错误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10" y="2292100"/>
            <a:ext cx="6545017" cy="225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502328" y="2836067"/>
            <a:ext cx="53930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这个程序完全正确哦，明明真是太聪明了，还简化了程序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21042" y="2317236"/>
            <a:ext cx="5314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zh-CN" altLang="en-US" sz="2400" dirty="0"/>
              <a:t>完善游戏。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zh-CN" altLang="en-US" sz="2400" dirty="0"/>
              <a:t>试着继续创作后面的关卡。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60185" y="1438527"/>
            <a:ext cx="848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制作一个思维世界过关游戏，移动角色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使角色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碰到绿色则过关，如果碰到角色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红色则回位，角色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每关出现速度不同并且当增加到第三关时会每一关克隆一个自己。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碰到？颜色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sz="2000" b="1" dirty="0" err="1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xy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如果那么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重复执行？次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广播过关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“克隆”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当作为克隆使启动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换成？造型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 ？和 ？之间随机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610" y="4610197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75347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688" y="3510149"/>
            <a:ext cx="2043112" cy="10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8267" y="3627374"/>
            <a:ext cx="1757363" cy="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0449" y="3689288"/>
            <a:ext cx="1666876" cy="6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0526" y="3627374"/>
            <a:ext cx="1562099" cy="79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3688" y="4570426"/>
            <a:ext cx="2891489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2073" y="1737360"/>
            <a:ext cx="3054203" cy="843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7716" y="1737360"/>
            <a:ext cx="2445744" cy="843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4900" y="1737360"/>
            <a:ext cx="2899396" cy="84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668264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742501" y="3080632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5975797" y="3072615"/>
            <a:ext cx="93066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148422" y="4856536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自己绘制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92492" y="4874606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一维世界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7344835" y="3029752"/>
            <a:ext cx="81332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8529814" y="3029752"/>
            <a:ext cx="1042811" cy="3420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一维世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43" y="1673442"/>
            <a:ext cx="3759722" cy="313690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9696626" y="3010702"/>
            <a:ext cx="1042811" cy="3420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1-9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320" t="17438" r="6406" b="4093"/>
          <a:stretch>
            <a:fillRect/>
          </a:stretch>
        </p:blipFill>
        <p:spPr bwMode="auto">
          <a:xfrm>
            <a:off x="4888870" y="2496220"/>
            <a:ext cx="918991" cy="24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267" y="2528423"/>
            <a:ext cx="97741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7113" y="2500314"/>
            <a:ext cx="7953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4796" y="2500314"/>
            <a:ext cx="7953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2479" y="1425002"/>
            <a:ext cx="1065501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7138" y="3929063"/>
            <a:ext cx="263437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18" grpId="0"/>
      <p:bldP spid="2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一共有几个角色，分别是什么？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白色能碰到红色和绿色么？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需要几种数字角色？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819241" y="5066506"/>
            <a:ext cx="505342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能不能实现红色移动速度的不同呢？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白色操作移动，红色自动移动，蓝色过关 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白色碰到绿色可以进行下一关，碰到红色会回到左侧起点，重新开始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关哦，所以需要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个数字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设置变量实现不同速度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792492" y="4874606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一维世界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一维世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43" y="1673442"/>
            <a:ext cx="3759722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制作背景图片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制作背景图片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6900862" y="354995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9"/>
          <p:cNvSpPr txBox="1"/>
          <p:nvPr/>
        </p:nvSpPr>
        <p:spPr>
          <a:xfrm>
            <a:off x="1154191" y="5089643"/>
            <a:ext cx="122852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绘制背景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2783966" y="5555610"/>
            <a:ext cx="33942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找到矩形（长方形）工具并填充颜色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8439616" y="5586414"/>
            <a:ext cx="206169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填充其他区域颜色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4425" y="3062287"/>
            <a:ext cx="13906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1" y="2776537"/>
            <a:ext cx="3195637" cy="234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175" y="2500312"/>
            <a:ext cx="3607829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制作角色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制作角色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062038" y="2565405"/>
            <a:ext cx="3394271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找到矩形（长方形）工具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2038" y="3114675"/>
            <a:ext cx="11811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8" y="3019425"/>
            <a:ext cx="2728912" cy="197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763" y="3071812"/>
            <a:ext cx="264576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9793" y="3069080"/>
            <a:ext cx="2621557" cy="19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上传角色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上传角色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26654" y="2683822"/>
            <a:ext cx="3394271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上传准备好的角色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62075" y="3248026"/>
            <a:ext cx="3940604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727826" y="3357563"/>
          <a:ext cx="2463146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包装程序外壳对象" showAsIcon="1" r:id="rId2" imgW="1019175" imgH="523875" progId="Package">
                  <p:embed/>
                </p:oleObj>
              </mc:Choice>
              <mc:Fallback>
                <p:oleObj name="包装程序外壳对象" showAsIcon="1" r:id="rId2" imgW="1019175" imgH="523875" progId="Package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6" y="3357563"/>
                        <a:ext cx="2463146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1330</Words>
  <Application>WPS 演示</Application>
  <PresentationFormat>宽屏</PresentationFormat>
  <Paragraphs>209</Paragraphs>
  <Slides>25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Microsoft JhengHei</vt:lpstr>
      <vt:lpstr>微软雅黑</vt:lpstr>
      <vt:lpstr>Adobe Gothic Std B</vt:lpstr>
      <vt:lpstr>Yu Gothic UI Semibold</vt:lpstr>
      <vt:lpstr>Arial Unicode MS</vt:lpstr>
      <vt:lpstr>Calibri</vt:lpstr>
      <vt:lpstr>主题5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428</cp:revision>
  <cp:lastPrinted>2018-10-24T16:00:00Z</cp:lastPrinted>
  <dcterms:created xsi:type="dcterms:W3CDTF">2018-10-24T16:00:00Z</dcterms:created>
  <dcterms:modified xsi:type="dcterms:W3CDTF">2021-08-06T09:34:28Z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23BB5D5E2B9C4ED691977FD46D2CD132</vt:lpwstr>
  </property>
  <property fmtid="{D5CDD505-2E9C-101B-9397-08002B2CF9AE}" pid="4" name="KSOProductBuildVer">
    <vt:lpwstr>2052-11.1.0.10667</vt:lpwstr>
  </property>
</Properties>
</file>