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7" r:id="rId5"/>
    <p:sldId id="302" r:id="rId6"/>
    <p:sldId id="339" r:id="rId7"/>
    <p:sldId id="385" r:id="rId8"/>
    <p:sldId id="386" r:id="rId9"/>
    <p:sldId id="414" r:id="rId10"/>
    <p:sldId id="415" r:id="rId11"/>
    <p:sldId id="433" r:id="rId12"/>
    <p:sldId id="416" r:id="rId13"/>
    <p:sldId id="417" r:id="rId14"/>
    <p:sldId id="450" r:id="rId15"/>
    <p:sldId id="451" r:id="rId16"/>
    <p:sldId id="466" r:id="rId17"/>
    <p:sldId id="467" r:id="rId18"/>
    <p:sldId id="468" r:id="rId19"/>
    <p:sldId id="469" r:id="rId20"/>
    <p:sldId id="470" r:id="rId21"/>
    <p:sldId id="472" r:id="rId22"/>
    <p:sldId id="473" r:id="rId23"/>
    <p:sldId id="474" r:id="rId24"/>
    <p:sldId id="475" r:id="rId25"/>
    <p:sldId id="476" r:id="rId26"/>
    <p:sldId id="477" r:id="rId27"/>
    <p:sldId id="389" r:id="rId28"/>
    <p:sldId id="401" r:id="rId29"/>
    <p:sldId id="390" r:id="rId30"/>
    <p:sldId id="391" r:id="rId31"/>
    <p:sldId id="392" r:id="rId32"/>
    <p:sldId id="478" r:id="rId33"/>
    <p:sldId id="393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D7D31"/>
    <a:srgbClr val="EE7D16"/>
    <a:srgbClr val="00B0F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86851" autoAdjust="0"/>
  </p:normalViewPr>
  <p:slideViewPr>
    <p:cSldViewPr snapToGrid="0">
      <p:cViewPr varScale="1">
        <p:scale>
          <a:sx n="86" d="100"/>
          <a:sy n="86" d="100"/>
        </p:scale>
        <p:origin x="629" y="58"/>
      </p:cViewPr>
      <p:guideLst>
        <p:guide orient="horz" pos="2320"/>
        <p:guide pos="325"/>
        <p:guide pos="434"/>
        <p:guide orient="horz" pos="648"/>
        <p:guide orient="horz" pos="712"/>
        <p:guide orient="horz" pos="39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9.GIF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1.GIF"/><Relationship Id="rId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1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1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2.GIF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16</a:t>
            </a: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闪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电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记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忆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" y="286978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绘制一个新角色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绘制一个新的角色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925195" y="5361940"/>
            <a:ext cx="30645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光圈为一个白色的圆形，大小设置为刚好可以遮挡住数字。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7446" y="2396349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960" y="2680335"/>
            <a:ext cx="2506345" cy="2360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40" y="2124075"/>
            <a:ext cx="4732020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新建一个链表变量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50958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新建一个链表变量，并将链表初始化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080" y="2395855"/>
            <a:ext cx="3489960" cy="2804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5194"/>
          <a:stretch>
            <a:fillRect/>
          </a:stretch>
        </p:blipFill>
        <p:spPr>
          <a:xfrm>
            <a:off x="5011420" y="3602990"/>
            <a:ext cx="2025015" cy="73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945" y="2395855"/>
            <a:ext cx="1566545" cy="2954020"/>
          </a:xfrm>
          <a:prstGeom prst="rect">
            <a:avLst/>
          </a:prstGeom>
        </p:spPr>
      </p:pic>
      <p:sp>
        <p:nvSpPr>
          <p:cNvPr id="6" name="Text Box 9"/>
          <p:cNvSpPr txBox="1"/>
          <p:nvPr/>
        </p:nvSpPr>
        <p:spPr>
          <a:xfrm>
            <a:off x="1148080" y="5591810"/>
            <a:ext cx="81819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新建的链表为空，我们用来存放数字角色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1-9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的名称。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6802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在角色光圈里，编写初始化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数字位置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链表变量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001135" y="4260215"/>
            <a:ext cx="29622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这条脚本可以向链表里增加值，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值可以多种类型，比如角色的名称、变量、字符串、运算符等，不同的结合会有意想不到的效果。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165" y="2482850"/>
            <a:ext cx="2705735" cy="3411220"/>
          </a:xfrm>
          <a:prstGeom prst="rect">
            <a:avLst/>
          </a:prstGeom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1670" y="2143125"/>
            <a:ext cx="2385695" cy="4090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50" y="3216275"/>
            <a:ext cx="982980" cy="1943100"/>
          </a:xfrm>
          <a:prstGeom prst="rect">
            <a:avLst/>
          </a:prstGeom>
        </p:spPr>
      </p:pic>
      <p:sp>
        <p:nvSpPr>
          <p:cNvPr id="13" name="Text Box 9"/>
          <p:cNvSpPr txBox="1"/>
          <p:nvPr/>
        </p:nvSpPr>
        <p:spPr>
          <a:xfrm>
            <a:off x="9350375" y="5434965"/>
            <a:ext cx="2144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把数字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1-9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的角色名称，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存入链表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数字位置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6600" y="3481098"/>
            <a:ext cx="2910369" cy="699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6802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让光圈随机移动到数字的位置，每次换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个位置。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7646035" y="4897120"/>
            <a:ext cx="24542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随机产生数字角色的名称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8F8F8">
                  <a:alpha val="100000"/>
                </a:srgbClr>
              </a:clrFrom>
              <a:clrTo>
                <a:srgbClr val="F8F8F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9255" y="2340610"/>
            <a:ext cx="2552065" cy="3695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" y="2340610"/>
            <a:ext cx="2979420" cy="3695700"/>
          </a:xfrm>
          <a:prstGeom prst="rect">
            <a:avLst/>
          </a:prstGeom>
        </p:spPr>
      </p:pic>
      <p:pic>
        <p:nvPicPr>
          <p:cNvPr id="6" name="图片 5" descr="随机产生角色名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15" y="3731260"/>
            <a:ext cx="4252595" cy="81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6802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让光圈随机移动到数字的位置，每次换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个位置。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随机移动到数字位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477135"/>
            <a:ext cx="10058400" cy="35191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200" y="1148715"/>
            <a:ext cx="6621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对数字角色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“Glow-1”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6802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新建一个变量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闪现结果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用来存放光圈闪现过的数字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581275"/>
            <a:ext cx="3497580" cy="2819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9975" y="2581275"/>
            <a:ext cx="2423160" cy="2814320"/>
          </a:xfrm>
          <a:prstGeom prst="rect">
            <a:avLst/>
          </a:prstGeom>
        </p:spPr>
      </p:pic>
      <p:sp>
        <p:nvSpPr>
          <p:cNvPr id="13" name="Text Box 9"/>
          <p:cNvSpPr txBox="1"/>
          <p:nvPr/>
        </p:nvSpPr>
        <p:spPr>
          <a:xfrm>
            <a:off x="7748270" y="3449955"/>
            <a:ext cx="24542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遇到光圈时候，切换为造型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，否则为造型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。造型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为黑色，和黑色背景配合起来，会有隐藏的效果。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200" y="1148715"/>
            <a:ext cx="6621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对数字角色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“Glow-1”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6802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重点理解以下程序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6808470" y="3011170"/>
            <a:ext cx="245427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当数字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碰到光圈的时候，切换为造型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，并将变量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闪现结果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的值设为当前闪现结果的值</a:t>
            </a:r>
            <a:r>
              <a:rPr lang="zh-CN" altLang="en-US" sz="1600" b="1" dirty="0">
                <a:solidFill>
                  <a:srgbClr val="FF0000"/>
                </a:solidFill>
                <a:cs typeface="+mn-ea"/>
                <a:sym typeface="+mn-lt"/>
              </a:rPr>
              <a:t>连接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例如：当前闪现结果的值为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，那么当数字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再碰到光圈的时候，闪现结果的值为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accent4"/>
                </a:solidFill>
                <a:cs typeface="+mn-ea"/>
                <a:sym typeface="+mn-lt"/>
              </a:rPr>
              <a:t>闪现结果</a:t>
            </a:r>
            <a:r>
              <a:rPr lang="zh-CN" altLang="en-US" sz="1600" b="1" dirty="0">
                <a:solidFill>
                  <a:schemeClr val="accent5"/>
                </a:solidFill>
                <a:cs typeface="+mn-ea"/>
                <a:sym typeface="+mn-lt"/>
              </a:rPr>
              <a:t>连接</a:t>
            </a:r>
            <a:r>
              <a:rPr lang="en-US" altLang="zh-CN" sz="1600" dirty="0">
                <a:solidFill>
                  <a:schemeClr val="accent4"/>
                </a:solidFill>
                <a:cs typeface="+mn-ea"/>
                <a:sym typeface="+mn-lt"/>
              </a:rPr>
              <a:t>1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，最终结果为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2725" y="2294254"/>
            <a:ext cx="4332794" cy="3941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200" y="1148715"/>
            <a:ext cx="6621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对数字角色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“Glow-1”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89884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思考为什么在检测到光圈以后，要加入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不成立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...”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这个脚本？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5" y="2472055"/>
            <a:ext cx="3756660" cy="3418840"/>
          </a:xfrm>
          <a:prstGeom prst="rect">
            <a:avLst/>
          </a:prstGeom>
        </p:spPr>
      </p:pic>
      <p:pic>
        <p:nvPicPr>
          <p:cNvPr id="2" name="图片 1" descr="移动过数字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790" y="2502535"/>
            <a:ext cx="3413125" cy="3357245"/>
          </a:xfrm>
          <a:prstGeom prst="rect">
            <a:avLst/>
          </a:prstGeom>
        </p:spPr>
      </p:pic>
      <p:sp>
        <p:nvSpPr>
          <p:cNvPr id="3" name="Text Box 9"/>
          <p:cNvSpPr txBox="1"/>
          <p:nvPr/>
        </p:nvSpPr>
        <p:spPr>
          <a:xfrm>
            <a:off x="8965565" y="3766820"/>
            <a:ext cx="24542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加入</a:t>
            </a: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等待</a:t>
            </a:r>
            <a:r>
              <a:rPr lang="en-US" altLang="zh-CN" sz="1600" b="1" dirty="0">
                <a:solidFill>
                  <a:schemeClr val="accent4"/>
                </a:solidFill>
                <a:cs typeface="+mn-ea"/>
                <a:sym typeface="+mn-lt"/>
              </a:rPr>
              <a:t>“</a:t>
            </a: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碰到光圈不成立</a:t>
            </a:r>
            <a:r>
              <a:rPr lang="en-US" altLang="zh-CN" sz="1600" b="1" dirty="0">
                <a:solidFill>
                  <a:schemeClr val="accent4"/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，闪现结果每次碰到光圈只触发一次连接。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200" y="1148715"/>
            <a:ext cx="6621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对数字角色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“Glow-1”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89884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思考为什么在检测到光圈以后，要加入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不成立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...”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这个脚本？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9060180" y="3766820"/>
            <a:ext cx="24542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不加入</a:t>
            </a: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等待</a:t>
            </a:r>
            <a:r>
              <a:rPr lang="en-US" altLang="zh-CN" sz="1600" b="1" dirty="0">
                <a:solidFill>
                  <a:schemeClr val="accent4"/>
                </a:solidFill>
                <a:cs typeface="+mn-ea"/>
                <a:sym typeface="+mn-lt"/>
              </a:rPr>
              <a:t>“</a:t>
            </a: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碰到光圈不成立</a:t>
            </a:r>
            <a:r>
              <a:rPr lang="en-US" altLang="zh-CN" sz="1600" b="1" dirty="0">
                <a:solidFill>
                  <a:schemeClr val="accent4"/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，闪现结果会连续触发连接。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850" y="2390775"/>
            <a:ext cx="4139565" cy="3581400"/>
          </a:xfrm>
          <a:prstGeom prst="rect">
            <a:avLst/>
          </a:prstGeom>
        </p:spPr>
      </p:pic>
      <p:pic>
        <p:nvPicPr>
          <p:cNvPr id="8" name="图片 7" descr="连续触发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2640965"/>
            <a:ext cx="3131185" cy="308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200" y="1148715"/>
            <a:ext cx="6621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对数字角色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“Glow-1”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89884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同理编写其他数字角色脚本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735" y="3728720"/>
            <a:ext cx="822960" cy="73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5710" y="2404745"/>
            <a:ext cx="3154045" cy="3138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40" y="3728720"/>
            <a:ext cx="815340" cy="716280"/>
          </a:xfrm>
          <a:prstGeom prst="rect">
            <a:avLst/>
          </a:prstGeom>
        </p:spPr>
      </p:pic>
      <p:sp>
        <p:nvSpPr>
          <p:cNvPr id="11" name="Text Box 9"/>
          <p:cNvSpPr txBox="1"/>
          <p:nvPr/>
        </p:nvSpPr>
        <p:spPr>
          <a:xfrm>
            <a:off x="4474845" y="5690235"/>
            <a:ext cx="30988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cs typeface="+mn-ea"/>
                <a:sym typeface="+mn-lt"/>
              </a:rPr>
              <a:t>注意：闪现结果连接相应的数字</a:t>
            </a:r>
            <a:endParaRPr lang="zh-CN" altLang="en-US" sz="1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30" y="2404746"/>
            <a:ext cx="3328463" cy="3285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巩固与扩展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项目讨论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逻辑编程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200" y="1148715"/>
            <a:ext cx="6621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对角色光圈编写回答检测程序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89884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回答检测程序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735" y="3728720"/>
            <a:ext cx="822960" cy="731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85" y="2404745"/>
            <a:ext cx="5807075" cy="3681095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7272020" y="2943225"/>
            <a:ext cx="358838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光圈随机移动完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次后，开始等待用户输入依次看到的闪现结果。注意：虽然是光圈移动了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个数字位置，但是有可能</a:t>
            </a: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光圈途中会经过其他数字位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，也会被记录到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闪现结果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变量中。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7272020" y="4511675"/>
            <a:ext cx="35883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如果回答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闪现结果，发送广播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答对了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，否则发送广播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答错了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。哨子角色根据收到的广播结果，做出成功和失败的效果。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200" y="1148715"/>
            <a:ext cx="3852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对角色哨子进行编程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89884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哨子程序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9665" y="2426970"/>
            <a:ext cx="7527290" cy="3519805"/>
          </a:xfrm>
          <a:prstGeom prst="rect">
            <a:avLst/>
          </a:prstGeom>
        </p:spPr>
      </p:pic>
      <p:sp>
        <p:nvSpPr>
          <p:cNvPr id="9" name="Text Box 9"/>
          <p:cNvSpPr txBox="1"/>
          <p:nvPr/>
        </p:nvSpPr>
        <p:spPr>
          <a:xfrm>
            <a:off x="8779510" y="3213735"/>
            <a:ext cx="27711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哨子程序涉及</a:t>
            </a:r>
            <a:r>
              <a:rPr lang="en-US" altLang="zh-CN" sz="1600" b="1" dirty="0">
                <a:solidFill>
                  <a:schemeClr val="accent4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部分：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、位置初始化；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、接收到广播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答对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，对应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成功效果；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、接收到广播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答错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，对应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失败效果；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2816225" y="1179830"/>
            <a:ext cx="6559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添加背景音乐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89884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在背景的音乐库里搜索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8667115" y="3842385"/>
            <a:ext cx="27711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添加背景音乐，增强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项目效果。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310" y="2644140"/>
            <a:ext cx="3169920" cy="2979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45" y="2948940"/>
            <a:ext cx="3406140" cy="236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2816225" y="1179830"/>
            <a:ext cx="6559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优化项目细节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89884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为光圈移动添加光影特效与声音效果，触发设置为按下空格键开始。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" y="2396490"/>
            <a:ext cx="2488565" cy="3719195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5080000" y="2563495"/>
            <a:ext cx="27711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挑战改为空格键触发</a:t>
            </a:r>
            <a:endParaRPr lang="zh-CN" altLang="en-US" sz="16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80000" y="2956560"/>
            <a:ext cx="27711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闪现结果一定要设为空</a:t>
            </a:r>
            <a:endParaRPr lang="zh-CN" altLang="en-US" sz="16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080000" y="3339465"/>
            <a:ext cx="27711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加入开始声音特效</a:t>
            </a:r>
            <a:endParaRPr lang="zh-CN" altLang="en-US" sz="16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5080000" y="4376420"/>
            <a:ext cx="35274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将虚像特效设为</a:t>
            </a:r>
            <a:r>
              <a:rPr lang="en-US" altLang="zh-CN" sz="1600" b="1" dirty="0">
                <a:solidFill>
                  <a:schemeClr val="accent4"/>
                </a:solidFill>
                <a:cs typeface="+mn-ea"/>
                <a:sym typeface="+mn-lt"/>
              </a:rPr>
              <a:t>50</a:t>
            </a: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，可增加光影特效</a:t>
            </a:r>
            <a:endParaRPr lang="zh-CN" altLang="en-US" sz="16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5080000" y="5778500"/>
            <a:ext cx="48355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次移动后，隐藏，可以改善视觉效果</a:t>
            </a:r>
            <a:endParaRPr lang="zh-CN" altLang="en-US" sz="16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329180" y="2778125"/>
            <a:ext cx="24428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142695" y="3140173"/>
            <a:ext cx="16293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816225" y="3504158"/>
            <a:ext cx="195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346882" y="4547161"/>
            <a:ext cx="14251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899821" y="5939667"/>
            <a:ext cx="2872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2816225" y="1179830"/>
            <a:ext cx="6559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优化项目细节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3915" y="1895475"/>
            <a:ext cx="89884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哨子成功与失败效果反馈优化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5080000" y="2783205"/>
            <a:ext cx="27711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初始化时候隐藏</a:t>
            </a:r>
            <a:endParaRPr lang="zh-CN" altLang="en-US" sz="16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5080000" y="5661025"/>
            <a:ext cx="14738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特效结束隐藏</a:t>
            </a:r>
            <a:endParaRPr lang="zh-CN" altLang="en-US" sz="16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2379345"/>
            <a:ext cx="2447925" cy="373634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1899821" y="5845730"/>
            <a:ext cx="2872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816225" y="3002915"/>
            <a:ext cx="195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41095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：在检测到光圈的脚本后面，没有加入等待直到检测到光圈不成立，会发生什么现象？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：闪现结果会连接多次，最后会变成很长的数字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4155" y="2006600"/>
            <a:ext cx="3563620" cy="310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58436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6200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：闪现结果初始化的时候没有设置为空，会发生什么现象？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464969" y="4528079"/>
            <a:ext cx="68431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：闪现结果前都会出现数字哦。所以一般变量初始化都是设为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，这个案例，设置为空。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545" y="2282825"/>
            <a:ext cx="4003675" cy="16052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090" y="5162705"/>
            <a:ext cx="29337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838864"/>
            <a:ext cx="6172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本项目核心，随机数与链表与滑行到某个角色，三个脚本的综合应用。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95" y="1432560"/>
            <a:ext cx="2397125" cy="562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635" y="1517650"/>
            <a:ext cx="1887855" cy="423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75" y="1529080"/>
            <a:ext cx="2066925" cy="3695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965" y="2095500"/>
            <a:ext cx="4839335" cy="571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570" y="4060190"/>
            <a:ext cx="1851660" cy="4876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825" y="4105910"/>
            <a:ext cx="1630680" cy="396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9815" y="4044950"/>
            <a:ext cx="2369820" cy="5181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1570" y="4711065"/>
            <a:ext cx="2400935" cy="13760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536305" y="4984115"/>
            <a:ext cx="199199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碰到角色与等待碰到角色不成立，两个脚本的结合应用。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1"/>
      <p:bldP spid="7" grpId="2"/>
      <p:bldP spid="22" grpId="1"/>
      <p:bldP spid="2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对链表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数字位置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进行初始化，下面哪个程序正确正确？（    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12564" y="201992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18607" y="201992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9949" y="2747010"/>
            <a:ext cx="3056255" cy="29311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8280" y="2747010"/>
            <a:ext cx="3344545" cy="258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8358553" y="3838332"/>
            <a:ext cx="268179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初始化链表变量的时候，需要先清空链表变量。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630" y="3041650"/>
            <a:ext cx="3056255" cy="293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最强大脑李威闪电记忆震撼全场，他在300张脸谱挑选出120张表演过的脸谱并按顺序恢复。那我们这节课利用编程，来一场闪电记忆挑战吧！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侦测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广播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8225" y="2007440"/>
            <a:ext cx="682692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zh-CN" altLang="en-US" sz="2400" dirty="0"/>
              <a:t>完善游戏。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zh-CN" altLang="en-US" sz="2400" dirty="0"/>
              <a:t>试着加入书写答案时的倒计时（在一定的时间内没有写出答案的也算失败）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</a:t>
            </a:r>
            <a:r>
              <a:rPr lang="zh-CN" altLang="en-US" sz="2400" dirty="0"/>
              <a:t>添加游戏背景，完善关卡机制。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010" y="3495675"/>
            <a:ext cx="2381250" cy="18948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1945" y="1800860"/>
            <a:ext cx="2227580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6685" y="1765300"/>
            <a:ext cx="1273175" cy="670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2415" y="1781810"/>
            <a:ext cx="2277745" cy="5854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2715" y="1800225"/>
            <a:ext cx="2793365" cy="5880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0565" y="3495675"/>
            <a:ext cx="2531745" cy="608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6930" y="3469005"/>
            <a:ext cx="3124835" cy="5816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0565" y="4686300"/>
            <a:ext cx="3398520" cy="70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314001" y="3133020"/>
            <a:ext cx="1113322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Glow-1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6885434" y="3129765"/>
            <a:ext cx="93066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134769" y="5707436"/>
            <a:ext cx="147305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黑色背景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76312" y="455454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闪电记忆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8207482" y="3129765"/>
            <a:ext cx="1277852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光圈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闪电记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1586230"/>
            <a:ext cx="3938270" cy="29641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930" y="1898015"/>
            <a:ext cx="1209040" cy="12033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905" y="1908810"/>
            <a:ext cx="1203325" cy="11925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110" y="1898015"/>
            <a:ext cx="1365885" cy="12026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390" y="4465320"/>
            <a:ext cx="1468755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/>
      <p:bldP spid="5" grpId="1"/>
      <p:bldP spid="6" grpId="0"/>
      <p:bldP spid="6" grpId="1"/>
      <p:bldP spid="7" grpId="0"/>
      <p:bldP spid="7" grpId="1"/>
      <p:bldP spid="8" grpId="0"/>
      <p:bldP spid="8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瞬时记忆一般指多长时间？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015" y="2599055"/>
            <a:ext cx="53403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你觉得自己可以连续记住多少个数字？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怎么实现数字初始化的时候不可见？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819015" y="5066665"/>
            <a:ext cx="63881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让光圈移动到数字的位置应该用哪个脚本？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通常是指1秒钟左右的时间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个、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个？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数字和背景均设置为黑色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9"/>
          <p:cNvSpPr txBox="1"/>
          <p:nvPr/>
        </p:nvSpPr>
        <p:spPr>
          <a:xfrm>
            <a:off x="876312" y="455454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闪电记忆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闪电记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1586230"/>
            <a:ext cx="3938270" cy="29641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8100" y="5525770"/>
            <a:ext cx="277368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导入一张辅助背景图片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制作背景图片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4660" y="3489960"/>
            <a:ext cx="1994535" cy="1976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5" y="2593340"/>
            <a:ext cx="3078480" cy="693420"/>
          </a:xfrm>
          <a:prstGeom prst="rect">
            <a:avLst/>
          </a:prstGeom>
        </p:spPr>
      </p:pic>
      <p:sp>
        <p:nvSpPr>
          <p:cNvPr id="14" name="Text Box 9"/>
          <p:cNvSpPr txBox="1"/>
          <p:nvPr/>
        </p:nvSpPr>
        <p:spPr>
          <a:xfrm>
            <a:off x="1183154" y="5669910"/>
            <a:ext cx="383700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在背景里搜索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“xy-grid-30px”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785" y="2082800"/>
            <a:ext cx="471678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根据辅助背景图摆放数字位置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3915" y="1895475"/>
            <a:ext cx="45866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从角色库里导入数字角色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“Glow-1”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984250" y="5730875"/>
            <a:ext cx="39147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依次导入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Glow-1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Glow-9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个数字角色。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295" y="2447290"/>
            <a:ext cx="3707765" cy="3160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20" y="2061210"/>
            <a:ext cx="4295140" cy="3546475"/>
          </a:xfrm>
          <a:prstGeom prst="rect">
            <a:avLst/>
          </a:prstGeom>
        </p:spPr>
      </p:pic>
      <p:sp>
        <p:nvSpPr>
          <p:cNvPr id="13" name="Text Box 9"/>
          <p:cNvSpPr txBox="1"/>
          <p:nvPr/>
        </p:nvSpPr>
        <p:spPr>
          <a:xfrm>
            <a:off x="6182995" y="5730875"/>
            <a:ext cx="45243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将角色大小设置为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50.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并按如下位置摆放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个数字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复制一个新的造型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3915" y="1895475"/>
            <a:ext cx="45866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复制一个新的造型，并涂为黑色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725" y="2573020"/>
            <a:ext cx="2689860" cy="2755265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923290" y="5484495"/>
            <a:ext cx="35661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以数字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为例，在造型里复制一个新的造型，并用料筒工具全部涂为黑色。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861050" y="5484495"/>
            <a:ext cx="5102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依次将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1-9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均复制一个造型，并涂成黑色。黑色造型名称改为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“Glow-1”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，原来的造型名称改为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“Glow-2”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 descr="涂为黑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995" y="2199005"/>
            <a:ext cx="4239260" cy="32854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c6e960e2-44db-417d-9123-b1abc18cfafc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2048</Words>
  <Application>WPS 演示</Application>
  <PresentationFormat>宽屏</PresentationFormat>
  <Paragraphs>247</Paragraphs>
  <Slides>31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宋体</vt:lpstr>
      <vt:lpstr>Wingdings</vt:lpstr>
      <vt:lpstr>Microsoft JhengHei</vt:lpstr>
      <vt:lpstr>微软雅黑</vt:lpstr>
      <vt:lpstr>Adobe Gothic Std B</vt:lpstr>
      <vt:lpstr>Yu Gothic UI Semibold</vt:lpstr>
      <vt:lpstr>Arial Unicode MS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524</cp:revision>
  <cp:lastPrinted>2018-10-24T16:00:00Z</cp:lastPrinted>
  <dcterms:created xsi:type="dcterms:W3CDTF">2018-10-24T16:00:00Z</dcterms:created>
  <dcterms:modified xsi:type="dcterms:W3CDTF">2021-08-06T09:42:11Z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F6CB99BDDA96456081466DF4C0BA81E4</vt:lpwstr>
  </property>
</Properties>
</file>