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7" r:id="rId5"/>
    <p:sldId id="302" r:id="rId6"/>
    <p:sldId id="339" r:id="rId7"/>
    <p:sldId id="404" r:id="rId8"/>
    <p:sldId id="386" r:id="rId9"/>
    <p:sldId id="403" r:id="rId10"/>
    <p:sldId id="405" r:id="rId11"/>
    <p:sldId id="406" r:id="rId12"/>
    <p:sldId id="407" r:id="rId13"/>
    <p:sldId id="408" r:id="rId14"/>
    <p:sldId id="409" r:id="rId15"/>
    <p:sldId id="410" r:id="rId16"/>
    <p:sldId id="400" r:id="rId17"/>
    <p:sldId id="389" r:id="rId18"/>
    <p:sldId id="411" r:id="rId19"/>
    <p:sldId id="390" r:id="rId20"/>
    <p:sldId id="412" r:id="rId21"/>
    <p:sldId id="413" r:id="rId22"/>
    <p:sldId id="414" r:id="rId23"/>
    <p:sldId id="39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8"/>
    <a:srgbClr val="1465CF"/>
    <a:srgbClr val="ED7D31"/>
    <a:srgbClr val="EE7D16"/>
    <a:srgbClr val="00B0F0"/>
    <a:srgbClr val="FFC000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84775" autoAdjust="0"/>
  </p:normalViewPr>
  <p:slideViewPr>
    <p:cSldViewPr snapToGrid="0">
      <p:cViewPr varScale="1">
        <p:scale>
          <a:sx n="84" d="100"/>
          <a:sy n="84" d="100"/>
        </p:scale>
        <p:origin x="442" y="67"/>
      </p:cViewPr>
      <p:guideLst>
        <p:guide orient="horz" pos="2320"/>
        <p:guide pos="3816"/>
        <p:guide pos="416"/>
        <p:guide orient="horz" pos="648"/>
        <p:guide orient="horz" pos="712"/>
        <p:guide orient="horz" pos="3928"/>
        <p:guide orient="horz" pos="37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编程环节，详细步骤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编程环节，详细步骤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编程环节，详细步骤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</a:t>
            </a:r>
            <a:r>
              <a:rPr lang="zh-CN" altLang="en-US" dirty="0"/>
              <a:t>＆</a:t>
            </a:r>
            <a:r>
              <a:rPr lang="en-US" altLang="zh-CN" dirty="0"/>
              <a:t>A</a:t>
            </a:r>
            <a:r>
              <a:rPr lang="zh-CN" altLang="en-US" dirty="0"/>
              <a:t>，巩固扩展第一部分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知识点回顾，巩固扩展第二部分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源码测试，巩固扩展第三部分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学习目标：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巩固的脚本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学习的脚本等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脚本的图片展示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项目讨论：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用到的角色和背景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头脑风暴项目讨论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逻辑编程：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按照逻辑，由浅入深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细节需要说明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四、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巩固与扩展：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问答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脚本巩固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源码测试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编程环节，详细步骤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编程环节，详细步骤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编程环节，详细步骤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编程环节，详细步骤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microsoft.com/office/2007/relationships/hdphoto" Target="../media/image44.wdp"/><Relationship Id="rId1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microsoft.com/office/2007/relationships/hdphoto" Target="../media/image46.wdp"/><Relationship Id="rId1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microsoft.com/office/2007/relationships/hdphoto" Target="../media/image48.wdp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51.wdp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microsoft.com/office/2007/relationships/hdphoto" Target="../media/image54.wdp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microsoft.com/office/2007/relationships/hdphoto" Target="../media/image56.wdp"/><Relationship Id="rId2" Type="http://schemas.openxmlformats.org/officeDocument/2006/relationships/image" Target="../media/image55.png"/><Relationship Id="rId1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microsoft.com/office/2007/relationships/hdphoto" Target="../media/image61.wdp"/><Relationship Id="rId4" Type="http://schemas.openxmlformats.org/officeDocument/2006/relationships/image" Target="../media/image60.png"/><Relationship Id="rId3" Type="http://schemas.microsoft.com/office/2007/relationships/hdphoto" Target="../media/image59.wdp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microsoft.com/office/2007/relationships/hdphoto" Target="../media/image64.wdp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microsoft.com/office/2007/relationships/hdphoto" Target="../media/image66.wdp"/><Relationship Id="rId2" Type="http://schemas.openxmlformats.org/officeDocument/2006/relationships/image" Target="../media/image65.png"/><Relationship Id="rId1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microsoft.com/office/2007/relationships/hdphoto" Target="../media/image27.wdp"/><Relationship Id="rId7" Type="http://schemas.openxmlformats.org/officeDocument/2006/relationships/image" Target="../media/image26.png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microsoft.com/office/2007/relationships/hdphoto" Target="../media/image29.wdp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6.GIF"/><Relationship Id="rId6" Type="http://schemas.openxmlformats.org/officeDocument/2006/relationships/image" Target="../media/image35.png"/><Relationship Id="rId5" Type="http://schemas.microsoft.com/office/2007/relationships/hdphoto" Target="../media/image34.wdp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microsoft.com/office/2007/relationships/hdphoto" Target="../media/image38.wdp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microsoft.com/office/2007/relationships/hdphoto" Target="../media/image40.wdp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microsoft.com/office/2007/relationships/hdphoto" Target="../media/image42.wdp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无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限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下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落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1" y="242170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143125"/>
            <a:ext cx="385554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判断小人是否碰到舞台边缘的程序</a:t>
            </a:r>
            <a:endParaRPr lang="zh-CN" altLang="en-US" dirty="0"/>
          </a:p>
        </p:txBody>
      </p:sp>
      <p:sp>
        <p:nvSpPr>
          <p:cNvPr id="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小人的程序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1062355" y="5540219"/>
            <a:ext cx="442404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如果碰到舞台边缘，停止全部脚本，游戏失败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19018" y1="30323" x2="25460" y2="30323"/>
                        <a14:foregroundMark x1="46626" y1="32903" x2="46626" y2="26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6" y="2676272"/>
            <a:ext cx="4786591" cy="227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143125"/>
            <a:ext cx="277031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红色板随机出现的程序</a:t>
            </a:r>
            <a:endParaRPr lang="zh-CN" altLang="en-US" dirty="0"/>
          </a:p>
        </p:txBody>
      </p:sp>
      <p:sp>
        <p:nvSpPr>
          <p:cNvPr id="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红色板的程序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1062355" y="5540219"/>
            <a:ext cx="442404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程序开始先隐藏，然后在底部随机位置出现，再显示，克隆自己制作多个红色板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212" b="96417" l="0" r="99197">
                        <a14:foregroundMark x1="10643" y1="56026" x2="96185" y2="55375"/>
                        <a14:foregroundMark x1="60241" y1="58306" x2="60241" y2="58306"/>
                        <a14:foregroundMark x1="60843" y1="54072" x2="60843" y2="54072"/>
                        <a14:foregroundMark x1="46988" y1="53746" x2="46988" y2="53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1" y="2482820"/>
            <a:ext cx="5151625" cy="317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143125"/>
            <a:ext cx="230864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红色板上升的程序</a:t>
            </a:r>
            <a:endParaRPr lang="zh-CN" altLang="en-US" dirty="0"/>
          </a:p>
        </p:txBody>
      </p:sp>
      <p:sp>
        <p:nvSpPr>
          <p:cNvPr id="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红色板的程序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1062355" y="5540219"/>
            <a:ext cx="442404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在没有碰到舞台边缘时，将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坐标增加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，如果碰到舞台边缘，删除这个红色板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39" b="97183" l="1356" r="97627">
                        <a14:foregroundMark x1="8136" y1="37559" x2="8136" y2="37559"/>
                        <a14:foregroundMark x1="38644" y1="57277" x2="46780" y2="5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49" y="2676525"/>
            <a:ext cx="3738917" cy="269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143125"/>
            <a:ext cx="1846980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复制多个树木</a:t>
            </a:r>
            <a:endParaRPr lang="zh-CN" altLang="en-US" dirty="0"/>
          </a:p>
        </p:txBody>
      </p:sp>
      <p:sp>
        <p:nvSpPr>
          <p:cNvPr id="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复制多个树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1"/>
          <a:stretch>
            <a:fillRect/>
          </a:stretch>
        </p:blipFill>
        <p:spPr>
          <a:xfrm>
            <a:off x="1192267" y="3141626"/>
            <a:ext cx="2591457" cy="1203918"/>
          </a:xfrm>
          <a:prstGeom prst="rect">
            <a:avLst/>
          </a:prstGeom>
        </p:spPr>
      </p:pic>
      <p:sp>
        <p:nvSpPr>
          <p:cNvPr id="8" name="Text Box 9"/>
          <p:cNvSpPr txBox="1"/>
          <p:nvPr/>
        </p:nvSpPr>
        <p:spPr>
          <a:xfrm>
            <a:off x="1062355" y="5370942"/>
            <a:ext cx="442404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复制多个树木放在底部，使界面更好看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/>
          <p:nvPr/>
        </p:nvSpPr>
        <p:spPr>
          <a:xfrm>
            <a:off x="844200" y="1895478"/>
            <a:ext cx="53265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加入欢快的背景音乐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背景音乐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9"/>
          <p:cNvSpPr txBox="1"/>
          <p:nvPr/>
        </p:nvSpPr>
        <p:spPr>
          <a:xfrm>
            <a:off x="998179" y="5299617"/>
            <a:ext cx="395268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选择舞台背景，在舞台背景里面加入背景音乐，让咱们的编程项目好玩有趣吧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314" b="89855" l="5488" r="89939">
                        <a14:foregroundMark x1="13110" y1="42995" x2="13110" y2="42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2" y="2419134"/>
            <a:ext cx="4860209" cy="3067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43" y="1157605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：小人碰到舞边缘后程序不会停止运行是为什么呢？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464969" y="4696639"/>
            <a:ext cx="68431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：由于是停止了这个脚本而不是停止全部脚本，所以程序依旧会运行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92" b="97203" l="8065" r="93548">
                        <a14:foregroundMark x1="19032" y1="29371" x2="19032" y2="29371"/>
                        <a14:foregroundMark x1="43226" y1="31469" x2="43226" y2="31469"/>
                        <a14:foregroundMark x1="42903" y1="29371" x2="42903" y2="29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07" y="1793062"/>
            <a:ext cx="4720849" cy="217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43" y="1157605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：红色板碰到舞台边缘后不会消失是为什么呢？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464969" y="5054064"/>
            <a:ext cx="68431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：由于缺少了“删除此克隆体”这个脚本，所以红色板不会消失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27" b="92228" l="3774" r="92138">
                        <a14:foregroundMark x1="9748" y1="43005" x2="9748" y2="43005"/>
                        <a14:foregroundMark x1="27044" y1="43523" x2="27044" y2="43523"/>
                        <a14:foregroundMark x1="27044" y1="40933" x2="27044" y2="40933"/>
                        <a14:foregroundMark x1="55660" y1="43005" x2="55660" y2="43005"/>
                        <a14:foregroundMark x1="55975" y1="42487" x2="55975" y2="42487"/>
                        <a14:foregroundMark x1="36478" y1="64767" x2="49686" y2="62694"/>
                        <a14:foregroundMark x1="85220" y1="80311" x2="85220" y2="80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938279"/>
            <a:ext cx="4635046" cy="2813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28846" y="3060700"/>
            <a:ext cx="664875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ym typeface="+mn-ea"/>
              </a:rPr>
              <a:t>一定要理解程序的意思哦：在碰到舞台边缘钱一直将</a:t>
            </a:r>
            <a:r>
              <a:rPr lang="en-US" altLang="zh-CN" sz="1600" dirty="0">
                <a:sym typeface="+mn-ea"/>
              </a:rPr>
              <a:t>Y</a:t>
            </a:r>
            <a:r>
              <a:rPr lang="zh-CN" altLang="en-US" sz="1600" dirty="0">
                <a:sym typeface="+mn-ea"/>
              </a:rPr>
              <a:t>坐标增加</a:t>
            </a:r>
            <a:endParaRPr lang="zh-CN" altLang="en-US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0" b="94483" l="4124" r="97938">
                        <a14:foregroundMark x1="10997" y1="30345" x2="10997" y2="30345"/>
                        <a14:foregroundMark x1="9966" y1="28966" x2="9966" y2="28966"/>
                        <a14:foregroundMark x1="27491" y1="33103" x2="27491" y2="33103"/>
                        <a14:foregroundMark x1="27835" y1="27586" x2="27835" y2="27586"/>
                        <a14:foregroundMark x1="59107" y1="29655" x2="59107" y2="29655"/>
                        <a14:foregroundMark x1="38144" y1="57241" x2="50515" y2="57241"/>
                        <a14:foregroundMark x1="91753" y1="78621" x2="91753" y2="78621"/>
                        <a14:foregroundMark x1="28179" y1="30345" x2="28179" y2="3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72" y="1181533"/>
            <a:ext cx="3388133" cy="16882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636" y1="48000" x2="23636" y2="48000"/>
                        <a14:foregroundMark x1="23636" y1="53333" x2="23636" y2="53333"/>
                        <a14:foregroundMark x1="26061" y1="50667" x2="26061" y2="50667"/>
                        <a14:foregroundMark x1="28485" y1="48000" x2="28485" y2="48000"/>
                        <a14:foregroundMark x1="33333" y1="53333" x2="33333" y2="53333"/>
                        <a14:foregroundMark x1="49091" y1="45333" x2="49091" y2="45333"/>
                        <a14:foregroundMark x1="49091" y1="50667" x2="49091" y2="50667"/>
                        <a14:foregroundMark x1="49091" y1="54667" x2="49091" y2="54667"/>
                        <a14:foregroundMark x1="47273" y1="54667" x2="47273" y2="54667"/>
                        <a14:foregroundMark x1="32727" y1="57333" x2="32727" y2="57333"/>
                        <a14:foregroundMark x1="58788" y1="49333" x2="58788" y2="49333"/>
                        <a14:foregroundMark x1="56364" y1="50667" x2="56364" y2="50667"/>
                        <a14:foregroundMark x1="56364" y1="44000" x2="56364" y2="44000"/>
                        <a14:foregroundMark x1="57576" y1="58667" x2="57576" y2="58667"/>
                        <a14:foregroundMark x1="67273" y1="52000" x2="67273" y2="5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73" y="3847579"/>
            <a:ext cx="2292226" cy="104192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28846" y="4919345"/>
            <a:ext cx="664875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/>
              <a:t>程序中一定不要忘记克隆自己这个脚本哦</a:t>
            </a:r>
            <a:r>
              <a:rPr lang="en-US" altLang="zh-CN" sz="1600" dirty="0"/>
              <a:t>~</a:t>
            </a:r>
            <a:r>
              <a:rPr lang="zh-CN" altLang="en-US" sz="1600" dirty="0"/>
              <a:t>否则就没有红色板出现了哦</a:t>
            </a:r>
            <a:r>
              <a:rPr lang="en-US" altLang="zh-CN" sz="1600" dirty="0"/>
              <a:t>~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8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8115300" y="1593749"/>
            <a:ext cx="31623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明明同学编完程序后，发现小人不会下降，请问他错在哪里（    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802" y="411489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坐标增加脚本位置放反了</a:t>
            </a:r>
            <a:endParaRPr lang="zh-CN" altLang="en-US" sz="1600" b="1" dirty="0">
              <a:solidFill>
                <a:srgbClr val="EE7D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208802" y="466947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等待时间过长</a:t>
            </a:r>
            <a:endParaRPr lang="zh-CN" altLang="en-US" sz="1600" b="1" dirty="0">
              <a:solidFill>
                <a:srgbClr val="EE7D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没有重复执行</a:t>
            </a:r>
            <a:endParaRPr lang="zh-CN" altLang="en-US" sz="1600" b="1" dirty="0">
              <a:solidFill>
                <a:srgbClr val="EE7D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208802" y="570321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以上答案全都不对</a:t>
            </a:r>
            <a:endParaRPr lang="zh-CN" altLang="en-US" sz="1600" b="1" dirty="0">
              <a:solidFill>
                <a:srgbClr val="EE7D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3" b="97115" l="2846" r="95528">
                        <a14:foregroundMark x1="20325" y1="33013" x2="38211" y2="32692"/>
                        <a14:foregroundMark x1="45528" y1="58654" x2="59756" y2="57372"/>
                        <a14:foregroundMark x1="44715" y1="78526" x2="59350" y2="78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00" y="1003131"/>
            <a:ext cx="2409512" cy="3055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37038" y="1001579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736285" y="2647848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539740" y="2647848"/>
            <a:ext cx="57233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由于没有重复执行，所以按下第一下的时候会移动，以后再按就不会移动了哦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6" b="99140" l="2837" r="93262">
                        <a14:foregroundMark x1="19858" y1="23782" x2="34043" y2="26361"/>
                        <a14:foregroundMark x1="45035" y1="59599" x2="58865" y2="59312"/>
                        <a14:foregroundMark x1="50000" y1="56160" x2="50000" y2="56160"/>
                        <a14:foregroundMark x1="44681" y1="78510" x2="57447" y2="77077"/>
                        <a14:foregroundMark x1="52837" y1="74785" x2="52837" y2="7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56" y="3179812"/>
            <a:ext cx="2317977" cy="286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巩固与扩展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项目讨论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逻辑编程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0109" y="2074889"/>
            <a:ext cx="705244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zh-CN" altLang="en-US" sz="2400" dirty="0"/>
              <a:t>完善游戏，添加背景音乐。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zh-CN" altLang="en-US" sz="2400" dirty="0"/>
              <a:t>增加难度，使下落的速度越来越快。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</a:t>
            </a:r>
            <a:r>
              <a:rPr lang="zh-CN" altLang="en-US" sz="2400" dirty="0"/>
              <a:t>增加过关机制，打到一定分数后会改变背景。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小人会不断往下掉，踩住千层板则会上升，用手柄控制小人来回移动，不可以碰到舞台上边缘和下边缘。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31610" y="2643704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</a:t>
            </a:r>
            <a:r>
              <a:rPr lang="zh-CN" altLang="en-US" sz="2000" dirty="0">
                <a:solidFill>
                  <a:srgbClr val="3F3F3F"/>
                </a:solidFill>
                <a:latin typeface="+mn-ea"/>
                <a:cs typeface="+mn-ea"/>
                <a:sym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5821F"/>
                </a:solidFill>
                <a:latin typeface="+mn-ea"/>
                <a:cs typeface="+mn-ea"/>
                <a:sym typeface="微软雅黑" panose="020B0503020204020204" pitchFamily="34" charset="-122"/>
              </a:rPr>
              <a:t>计时器</a:t>
            </a:r>
            <a:r>
              <a:rPr lang="zh-CN" altLang="en-US" sz="2000" dirty="0">
                <a:solidFill>
                  <a:srgbClr val="3F3F3F"/>
                </a:solidFill>
                <a:latin typeface="+mn-ea"/>
                <a:cs typeface="+mn-ea"/>
                <a:sym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+mn-ea"/>
                <a:cs typeface="+mn-ea"/>
                <a:sym typeface="微软雅黑" panose="020B0503020204020204" pitchFamily="34" charset="-122"/>
              </a:rPr>
              <a:t>广播消息</a:t>
            </a:r>
            <a:r>
              <a:rPr lang="zh-CN" altLang="en-US" sz="2000" dirty="0">
                <a:solidFill>
                  <a:srgbClr val="3F3F3F"/>
                </a:solidFill>
                <a:latin typeface="+mn-ea"/>
                <a:cs typeface="+mn-ea"/>
                <a:sym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+mn-ea"/>
                <a:cs typeface="+mn-ea"/>
                <a:sym typeface="微软雅黑" panose="020B0503020204020204" pitchFamily="34" charset="-122"/>
              </a:rPr>
              <a:t>当接收到消息</a:t>
            </a:r>
            <a:r>
              <a:rPr lang="zh-CN" altLang="en-US" sz="2000" dirty="0">
                <a:solidFill>
                  <a:srgbClr val="3F3F3F"/>
                </a:solidFill>
                <a:latin typeface="+mn-ea"/>
                <a:cs typeface="+mn-ea"/>
                <a:sym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08453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学习脚本的综合使用脚本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Picture 16" descr="2019-02-26_14280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64" l="0" r="99528">
                        <a14:foregroundMark x1="4717" y1="47273" x2="89151" y2="49091"/>
                        <a14:foregroundMark x1="88208" y1="45455" x2="2311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12" y="1801583"/>
            <a:ext cx="2352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2019-02-26_14301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6957" l="1143" r="97714">
                        <a14:foregroundMark x1="11429" y1="47826" x2="91429" y2="47826"/>
                        <a14:foregroundMark x1="22286" y1="39130" x2="22286" y2="39130"/>
                        <a14:foregroundMark x1="21714" y1="56522" x2="21714" y2="56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05" y="1843857"/>
            <a:ext cx="21066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2019-02-26_14312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09" b="92982" l="3150" r="96063">
                        <a14:foregroundMark x1="8661" y1="43860" x2="81102" y2="45614"/>
                        <a14:foregroundMark x1="58268" y1="36842" x2="58268" y2="36842"/>
                        <a14:foregroundMark x1="14173" y1="38596" x2="14173" y2="38596"/>
                        <a14:foregroundMark x1="18898" y1="36842" x2="18898" y2="3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165" y="1820241"/>
            <a:ext cx="1555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2019-02-26_14311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278" l="3774" r="96226">
                        <a14:foregroundMark x1="10692" y1="52778" x2="85535" y2="48611"/>
                        <a14:foregroundMark x1="64780" y1="45833" x2="64780" y2="45833"/>
                        <a14:foregroundMark x1="15723" y1="47222" x2="15723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562" y="1673789"/>
            <a:ext cx="19097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2862073" y="3906366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无新脚本，综合使用以前学习的脚本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Stripes</a:t>
            </a: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672" b="98473" l="10968" r="948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7670" y="1875187"/>
            <a:ext cx="758330" cy="12823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695" y="2417663"/>
            <a:ext cx="1407886" cy="2331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8047" l="0" r="960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0074" y="1617053"/>
            <a:ext cx="1030101" cy="14983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921" y="4529801"/>
            <a:ext cx="1705691" cy="1263904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4736057" y="3214099"/>
            <a:ext cx="196155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Girl2 Walking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59296" y="3200131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9752065" y="3211298"/>
            <a:ext cx="1181243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5254144" y="5824241"/>
            <a:ext cx="1181243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Stripes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997116" y="4827992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无限下落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975075"/>
            <a:ext cx="3448384" cy="250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2" grpId="0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小人为什么会不停往下落？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为什么红色板上会上升？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用哪些键控制小人的移动？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7840" y="1913788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因为小人的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坐标值在不断减少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红色板的</a:t>
            </a:r>
            <a:r>
              <a:rPr lang="en-US" altLang="zh-CN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坐标值在不断增加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7840" y="4380989"/>
            <a:ext cx="10481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方向键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97116" y="4827992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无限下落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975075"/>
            <a:ext cx="3448384" cy="2509219"/>
          </a:xfrm>
          <a:prstGeom prst="rect">
            <a:avLst/>
          </a:prstGeom>
        </p:spPr>
      </p:pic>
      <p:sp>
        <p:nvSpPr>
          <p:cNvPr id="13" name="Text Box 9"/>
          <p:cNvSpPr txBox="1"/>
          <p:nvPr/>
        </p:nvSpPr>
        <p:spPr>
          <a:xfrm>
            <a:off x="6076635" y="4380989"/>
            <a:ext cx="139621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左移：←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7401548" y="4380989"/>
            <a:ext cx="139621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右移：→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143125"/>
            <a:ext cx="339387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小人初始位置及旋转方式设定</a:t>
            </a:r>
            <a:endParaRPr lang="zh-CN" altLang="en-US" dirty="0"/>
          </a:p>
        </p:txBody>
      </p:sp>
      <p:sp>
        <p:nvSpPr>
          <p:cNvPr id="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小人的程序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167" b="92262" l="5328" r="91393">
                        <a14:foregroundMark x1="42213" y1="26190" x2="42213" y2="26190"/>
                        <a14:foregroundMark x1="27869" y1="51190" x2="72131" y2="51190"/>
                        <a14:foregroundMark x1="66393" y1="75595" x2="66393" y2="75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" y="2749174"/>
            <a:ext cx="3807806" cy="2621768"/>
          </a:xfrm>
          <a:prstGeom prst="rect">
            <a:avLst/>
          </a:prstGeom>
        </p:spPr>
      </p:pic>
      <p:sp>
        <p:nvSpPr>
          <p:cNvPr id="6" name="Text Box 9"/>
          <p:cNvSpPr txBox="1"/>
          <p:nvPr/>
        </p:nvSpPr>
        <p:spPr>
          <a:xfrm>
            <a:off x="1062356" y="5370942"/>
            <a:ext cx="276866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设置好初始位置及翻转模式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143125"/>
            <a:ext cx="247054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小人左右移动的程序</a:t>
            </a:r>
            <a:endParaRPr lang="zh-CN" altLang="en-US" dirty="0"/>
          </a:p>
        </p:txBody>
      </p:sp>
      <p:sp>
        <p:nvSpPr>
          <p:cNvPr id="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小人的程序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6889" l="2772" r="98416">
                        <a14:foregroundMark x1="60198" y1="19111" x2="60198" y2="19111"/>
                        <a14:foregroundMark x1="63762" y1="38222" x2="70495" y2="37333"/>
                        <a14:foregroundMark x1="65545" y1="53333" x2="70495" y2="52000"/>
                        <a14:foregroundMark x1="14455" y1="38667" x2="23564" y2="39556"/>
                        <a14:foregroundMark x1="16634" y1="54667" x2="23564" y2="5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" y="2512456"/>
            <a:ext cx="6674849" cy="2973943"/>
          </a:xfrm>
          <a:prstGeom prst="rect">
            <a:avLst/>
          </a:prstGeom>
        </p:spPr>
      </p:pic>
      <p:sp>
        <p:nvSpPr>
          <p:cNvPr id="6" name="Text Box 9"/>
          <p:cNvSpPr txBox="1"/>
          <p:nvPr/>
        </p:nvSpPr>
        <p:spPr>
          <a:xfrm>
            <a:off x="1062355" y="5709496"/>
            <a:ext cx="276866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按下左键，向左移动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399779" y="5709496"/>
            <a:ext cx="276866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按下右键，向右移动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2355" y="2143125"/>
            <a:ext cx="385554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判断小人是否与红色板接触的程序</a:t>
            </a:r>
            <a:endParaRPr lang="zh-CN" altLang="en-US" dirty="0"/>
          </a:p>
        </p:txBody>
      </p:sp>
      <p:sp>
        <p:nvSpPr>
          <p:cNvPr id="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小人的程序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494" b="89610" l="4167" r="89773">
                        <a14:foregroundMark x1="16667" y1="20779" x2="16667" y2="20779"/>
                        <a14:foregroundMark x1="42045" y1="37662" x2="54545" y2="37229"/>
                        <a14:foregroundMark x1="42424" y1="67100" x2="54924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" y="2512457"/>
            <a:ext cx="3432301" cy="3003263"/>
          </a:xfrm>
          <a:prstGeom prst="rect">
            <a:avLst/>
          </a:prstGeom>
        </p:spPr>
      </p:pic>
      <p:sp>
        <p:nvSpPr>
          <p:cNvPr id="9" name="Text Box 9"/>
          <p:cNvSpPr txBox="1"/>
          <p:nvPr/>
        </p:nvSpPr>
        <p:spPr>
          <a:xfrm>
            <a:off x="1062356" y="5452073"/>
            <a:ext cx="385554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如果碰到红色板，则跟随红色板上升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62355" y="5792838"/>
            <a:ext cx="36515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如果没有碰到红色板，则持续下降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1050</Words>
  <Application>WPS 演示</Application>
  <PresentationFormat>宽屏</PresentationFormat>
  <Paragraphs>185</Paragraphs>
  <Slides>21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Microsoft JhengHei</vt:lpstr>
      <vt:lpstr>微软雅黑</vt:lpstr>
      <vt:lpstr>Adobe Gothic Std B</vt:lpstr>
      <vt:lpstr>Yu Gothic UI Semibold</vt:lpstr>
      <vt:lpstr>Arial Unicode MS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348</cp:revision>
  <cp:lastPrinted>2018-10-24T16:00:00Z</cp:lastPrinted>
  <dcterms:created xsi:type="dcterms:W3CDTF">2018-10-24T16:00:00Z</dcterms:created>
  <dcterms:modified xsi:type="dcterms:W3CDTF">2021-08-06T09:08:48Z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A026D32737F447268BFB55348EA6FB07</vt:lpwstr>
  </property>
</Properties>
</file>