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307" r:id="rId3"/>
    <p:sldId id="302" r:id="rId4"/>
    <p:sldId id="339" r:id="rId5"/>
    <p:sldId id="385" r:id="rId6"/>
    <p:sldId id="386" r:id="rId7"/>
    <p:sldId id="414" r:id="rId8"/>
    <p:sldId id="432" r:id="rId9"/>
    <p:sldId id="433" r:id="rId10"/>
    <p:sldId id="435" r:id="rId11"/>
    <p:sldId id="438" r:id="rId12"/>
    <p:sldId id="436" r:id="rId13"/>
    <p:sldId id="439" r:id="rId14"/>
    <p:sldId id="440" r:id="rId15"/>
    <p:sldId id="441" r:id="rId16"/>
    <p:sldId id="442" r:id="rId17"/>
    <p:sldId id="443" r:id="rId18"/>
    <p:sldId id="444" r:id="rId19"/>
    <p:sldId id="437" r:id="rId20"/>
    <p:sldId id="389" r:id="rId21"/>
    <p:sldId id="390" r:id="rId22"/>
    <p:sldId id="391" r:id="rId23"/>
    <p:sldId id="392" r:id="rId24"/>
    <p:sldId id="445" r:id="rId25"/>
    <p:sldId id="39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>
          <p15:clr>
            <a:srgbClr val="A4A3A4"/>
          </p15:clr>
        </p15:guide>
        <p15:guide id="2" pos="2003">
          <p15:clr>
            <a:srgbClr val="A4A3A4"/>
          </p15:clr>
        </p15:guide>
        <p15:guide id="3" pos="434">
          <p15:clr>
            <a:srgbClr val="A4A3A4"/>
          </p15:clr>
        </p15:guide>
        <p15:guide id="4" orient="horz" pos="648">
          <p15:clr>
            <a:srgbClr val="A4A3A4"/>
          </p15:clr>
        </p15:guide>
        <p15:guide id="5" orient="horz" pos="712">
          <p15:clr>
            <a:srgbClr val="A4A3A4"/>
          </p15:clr>
        </p15:guide>
        <p15:guide id="6" orient="horz" pos="3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6424" autoAdjust="0"/>
  </p:normalViewPr>
  <p:slideViewPr>
    <p:cSldViewPr snapToGrid="0">
      <p:cViewPr varScale="1">
        <p:scale>
          <a:sx n="95" d="100"/>
          <a:sy n="95" d="100"/>
        </p:scale>
        <p:origin x="274" y="58"/>
      </p:cViewPr>
      <p:guideLst>
        <p:guide orient="horz" pos="2319"/>
        <p:guide pos="2003"/>
        <p:guide pos="434"/>
        <p:guide orient="horz" pos="648"/>
        <p:guide orient="horz" pos="712"/>
        <p:guide orient="horz" pos="39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生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肖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占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2" y="261682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仙人代码编译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205045" y="3087031"/>
            <a:ext cx="28835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以老鼠为例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205045" y="4710256"/>
            <a:ext cx="28835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利用广播模块，当接受到老鼠指令的时候显示老鼠的图片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806" y="2198370"/>
            <a:ext cx="5838825" cy="3819525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844199" y="1895478"/>
            <a:ext cx="32443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判断余数，以老鼠为例</a:t>
            </a:r>
          </a:p>
        </p:txBody>
      </p:sp>
      <p:cxnSp>
        <p:nvCxnSpPr>
          <p:cNvPr id="8" name="直接箭头连接符 7"/>
          <p:cNvCxnSpPr>
            <a:endCxn id="5" idx="3"/>
          </p:cNvCxnSpPr>
          <p:nvPr/>
        </p:nvCxnSpPr>
        <p:spPr>
          <a:xfrm flipH="1">
            <a:off x="4088580" y="5002644"/>
            <a:ext cx="9805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仙人代码编译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580" y="2315983"/>
            <a:ext cx="3273032" cy="3715108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844200" y="1895478"/>
            <a:ext cx="330167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补齐其它的生肖判断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7227" y="2295588"/>
            <a:ext cx="4053966" cy="37626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0287" y="1964232"/>
            <a:ext cx="3101629" cy="409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老鼠脚本的编写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844199" y="1895478"/>
            <a:ext cx="274237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老鼠的显示与隐藏</a:t>
            </a:r>
          </a:p>
        </p:txBody>
      </p:sp>
      <p:sp>
        <p:nvSpPr>
          <p:cNvPr id="3" name="矩形 2"/>
          <p:cNvSpPr/>
          <p:nvPr/>
        </p:nvSpPr>
        <p:spPr>
          <a:xfrm>
            <a:off x="1015649" y="5517018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、在没有接受到广播的时候隐藏</a:t>
            </a:r>
          </a:p>
        </p:txBody>
      </p:sp>
      <p:sp>
        <p:nvSpPr>
          <p:cNvPr id="4" name="矩形 3"/>
          <p:cNvSpPr/>
          <p:nvPr/>
        </p:nvSpPr>
        <p:spPr>
          <a:xfrm>
            <a:off x="5458046" y="5556857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、收到广播之后在固定的位置显示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秒然后消失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119" y="2681510"/>
            <a:ext cx="2659633" cy="2592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2683" y="2014777"/>
            <a:ext cx="2768519" cy="350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个生肖脚本的编写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844199" y="1895478"/>
            <a:ext cx="4162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复制脚本，修改广播的消息即可</a:t>
            </a:r>
          </a:p>
        </p:txBody>
      </p:sp>
      <p:sp>
        <p:nvSpPr>
          <p:cNvPr id="3" name="矩形 2"/>
          <p:cNvSpPr/>
          <p:nvPr/>
        </p:nvSpPr>
        <p:spPr>
          <a:xfrm>
            <a:off x="2972014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438" y="2408678"/>
            <a:ext cx="3796650" cy="3066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6663" y="2408678"/>
            <a:ext cx="3852124" cy="31464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64976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个生肖脚本的编写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844199" y="1895478"/>
            <a:ext cx="4162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复制脚本，修改广播的消息即可</a:t>
            </a:r>
          </a:p>
        </p:txBody>
      </p:sp>
      <p:sp>
        <p:nvSpPr>
          <p:cNvPr id="3" name="矩形 2"/>
          <p:cNvSpPr/>
          <p:nvPr/>
        </p:nvSpPr>
        <p:spPr>
          <a:xfrm>
            <a:off x="2962812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兔</a:t>
            </a:r>
          </a:p>
        </p:txBody>
      </p:sp>
      <p:sp>
        <p:nvSpPr>
          <p:cNvPr id="10" name="矩形 9"/>
          <p:cNvSpPr/>
          <p:nvPr/>
        </p:nvSpPr>
        <p:spPr>
          <a:xfrm>
            <a:off x="8464976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9127" y="2408678"/>
            <a:ext cx="3978366" cy="31467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4641" y="2408679"/>
            <a:ext cx="4076168" cy="314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个生肖脚本的编写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844199" y="1895478"/>
            <a:ext cx="4162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复制脚本，修改广播的消息即可</a:t>
            </a:r>
          </a:p>
        </p:txBody>
      </p:sp>
      <p:sp>
        <p:nvSpPr>
          <p:cNvPr id="3" name="矩形 2"/>
          <p:cNvSpPr/>
          <p:nvPr/>
        </p:nvSpPr>
        <p:spPr>
          <a:xfrm>
            <a:off x="2925602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蛇</a:t>
            </a:r>
          </a:p>
        </p:txBody>
      </p:sp>
      <p:sp>
        <p:nvSpPr>
          <p:cNvPr id="10" name="矩形 9"/>
          <p:cNvSpPr/>
          <p:nvPr/>
        </p:nvSpPr>
        <p:spPr>
          <a:xfrm>
            <a:off x="8464976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555" y="2408678"/>
            <a:ext cx="4130415" cy="3256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6698" y="2408678"/>
            <a:ext cx="4052054" cy="324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个生肖脚本的编写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844199" y="1895478"/>
            <a:ext cx="4162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复制脚本，修改广播的消息即可</a:t>
            </a:r>
          </a:p>
        </p:txBody>
      </p:sp>
      <p:sp>
        <p:nvSpPr>
          <p:cNvPr id="3" name="矩形 2"/>
          <p:cNvSpPr/>
          <p:nvPr/>
        </p:nvSpPr>
        <p:spPr>
          <a:xfrm>
            <a:off x="2962812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羊</a:t>
            </a:r>
          </a:p>
        </p:txBody>
      </p:sp>
      <p:sp>
        <p:nvSpPr>
          <p:cNvPr id="10" name="矩形 9"/>
          <p:cNvSpPr/>
          <p:nvPr/>
        </p:nvSpPr>
        <p:spPr>
          <a:xfrm>
            <a:off x="8464976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787" y="2408678"/>
            <a:ext cx="4119045" cy="3280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340" y="2295588"/>
            <a:ext cx="4242770" cy="339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个生肖脚本的编写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844199" y="1895478"/>
            <a:ext cx="4162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复制脚本，修改广播的消息即可</a:t>
            </a:r>
          </a:p>
        </p:txBody>
      </p:sp>
      <p:sp>
        <p:nvSpPr>
          <p:cNvPr id="3" name="矩形 2"/>
          <p:cNvSpPr/>
          <p:nvPr/>
        </p:nvSpPr>
        <p:spPr>
          <a:xfrm>
            <a:off x="2962812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鸡</a:t>
            </a:r>
          </a:p>
        </p:txBody>
      </p:sp>
      <p:sp>
        <p:nvSpPr>
          <p:cNvPr id="10" name="矩形 9"/>
          <p:cNvSpPr/>
          <p:nvPr/>
        </p:nvSpPr>
        <p:spPr>
          <a:xfrm>
            <a:off x="8464976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0222" y="2408678"/>
            <a:ext cx="4276175" cy="31515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3683" y="2408678"/>
            <a:ext cx="3838083" cy="315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其它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个生肖脚本的编写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844199" y="1895478"/>
            <a:ext cx="4162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复制脚本，修改广播的消息即可</a:t>
            </a:r>
          </a:p>
        </p:txBody>
      </p:sp>
      <p:sp>
        <p:nvSpPr>
          <p:cNvPr id="3" name="矩形 2"/>
          <p:cNvSpPr/>
          <p:nvPr/>
        </p:nvSpPr>
        <p:spPr>
          <a:xfrm>
            <a:off x="2962812" y="56501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猪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968" y="2439623"/>
            <a:ext cx="3756711" cy="306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八卦图片的程序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228725" y="3556000"/>
            <a:ext cx="315087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八卦的图片可以再开始的时候就定义挪动到最下层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4915" y="2206625"/>
            <a:ext cx="3543300" cy="4029075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844200" y="1895478"/>
            <a:ext cx="27943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八卦移至最下层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学习目标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巩固与扩展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项目讨论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逻辑编程</a:t>
              </a: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4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43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：明明给狗编程，编写了这样的程序，会发生什么现象呢？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：狗狗的图片不会显示出来因为没有设定显示的时间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7520" y="1793875"/>
            <a:ext cx="278828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38407" y="2643638"/>
            <a:ext cx="617233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当我们要用到余数的时候我们可以使用这样的模块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570" y="1459708"/>
            <a:ext cx="2714625" cy="7118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49595" y="1425156"/>
            <a:ext cx="68661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在计算出狗狗的时候，明明想让八卦顺时针旋转起来一圈，以下程序正确的是？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6530" y="533947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9235" y="533947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595" y="2406560"/>
            <a:ext cx="2037733" cy="28907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8583" y="2382934"/>
            <a:ext cx="2078182" cy="29565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9681" y="2406560"/>
            <a:ext cx="2056019" cy="293005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965656" y="533947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09982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502328" y="2783256"/>
            <a:ext cx="5393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转一圈就是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360°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，所以重复执行的次数和旋转的角度相乘，结果得是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360°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顺时针旋转一周，所以得向右旋转，所以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A/B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07335" y="1946726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r>
              <a:rPr lang="zh-CN" altLang="en-US" sz="2800" b="1" dirty="0">
                <a:solidFill>
                  <a:srgbClr val="ED7D31"/>
                </a:solidFill>
              </a:rPr>
              <a:t>、</a:t>
            </a:r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6284" y="2030796"/>
            <a:ext cx="587943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1</a:t>
            </a:r>
            <a:r>
              <a:rPr lang="zh-CN" altLang="en-US" sz="2400" dirty="0"/>
              <a:t>、完善游戏，添加背景音乐。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2</a:t>
            </a:r>
            <a:r>
              <a:rPr lang="zh-CN" altLang="en-US" sz="2400" dirty="0"/>
              <a:t>、想一想根据这种计算逻辑还可以做成什么类型的游戏。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3</a:t>
            </a:r>
            <a:r>
              <a:rPr lang="zh-CN" altLang="en-US" sz="2400" dirty="0"/>
              <a:t>、试着用下美图秀秀，抠出更加完善的角色素材添加到程序里。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程序运行后点击占卜先生输入出生年份，对应属相会出现在八卦轮盘上，快来试一试到底程序算的准不准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772394"/>
            <a:ext cx="928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询问回答语句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广播语句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 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连接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大于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或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余数模块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新脚本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62023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6130" y="1806575"/>
            <a:ext cx="1601470" cy="486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7470" y="1858010"/>
            <a:ext cx="2212975" cy="4229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1945" y="1645920"/>
            <a:ext cx="1544955" cy="8083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37430" y="1819275"/>
            <a:ext cx="1677670" cy="615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25841" y="3877928"/>
            <a:ext cx="2254885" cy="59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543425" y="1140460"/>
            <a:ext cx="7069455" cy="5239385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97276" y="4876165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生肖占卜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1760" y="1140460"/>
            <a:ext cx="330835" cy="311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大师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9495" y="1783172"/>
            <a:ext cx="1332230" cy="1332230"/>
          </a:xfrm>
          <a:prstGeom prst="rect">
            <a:avLst/>
          </a:prstGeom>
        </p:spPr>
      </p:pic>
      <p:pic>
        <p:nvPicPr>
          <p:cNvPr id="20" name="图片 19" descr="狗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8650" y="1758315"/>
            <a:ext cx="1190625" cy="1352550"/>
          </a:xfrm>
          <a:prstGeom prst="rect">
            <a:avLst/>
          </a:prstGeom>
        </p:spPr>
      </p:pic>
      <p:pic>
        <p:nvPicPr>
          <p:cNvPr id="22" name="图片 21" descr="猴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787" y="1772285"/>
            <a:ext cx="1190625" cy="1323975"/>
          </a:xfrm>
          <a:prstGeom prst="rect">
            <a:avLst/>
          </a:prstGeom>
        </p:spPr>
      </p:pic>
      <p:pic>
        <p:nvPicPr>
          <p:cNvPr id="23" name="图片 22" descr="虎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3160" y="1772285"/>
            <a:ext cx="1086573" cy="13239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9495" y="3274059"/>
            <a:ext cx="1332230" cy="1076423"/>
          </a:xfrm>
          <a:prstGeom prst="rect">
            <a:avLst/>
          </a:prstGeom>
        </p:spPr>
      </p:pic>
      <p:pic>
        <p:nvPicPr>
          <p:cNvPr id="25" name="图片 24" descr="鸡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1134" y="3221355"/>
            <a:ext cx="1190625" cy="1333500"/>
          </a:xfrm>
          <a:prstGeom prst="rect">
            <a:avLst/>
          </a:prstGeom>
        </p:spPr>
      </p:pic>
      <p:pic>
        <p:nvPicPr>
          <p:cNvPr id="26" name="图片 25" descr="龙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0629" y="3226623"/>
            <a:ext cx="1198941" cy="1345377"/>
          </a:xfrm>
          <a:prstGeom prst="rect">
            <a:avLst/>
          </a:prstGeom>
        </p:spPr>
      </p:pic>
      <p:pic>
        <p:nvPicPr>
          <p:cNvPr id="27" name="图片 26" descr="马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0825" y="3221355"/>
            <a:ext cx="1186274" cy="1333500"/>
          </a:xfrm>
          <a:prstGeom prst="rect">
            <a:avLst/>
          </a:prstGeom>
        </p:spPr>
      </p:pic>
      <p:pic>
        <p:nvPicPr>
          <p:cNvPr id="28" name="图片 27" descr="牛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43366" y="4688112"/>
            <a:ext cx="1241193" cy="1449797"/>
          </a:xfrm>
          <a:prstGeom prst="rect">
            <a:avLst/>
          </a:prstGeom>
        </p:spPr>
      </p:pic>
      <p:pic>
        <p:nvPicPr>
          <p:cNvPr id="29" name="图片 28" descr="蛇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7523" y="4688112"/>
            <a:ext cx="1185152" cy="1449797"/>
          </a:xfrm>
          <a:prstGeom prst="rect">
            <a:avLst/>
          </a:prstGeom>
        </p:spPr>
      </p:pic>
      <p:pic>
        <p:nvPicPr>
          <p:cNvPr id="30" name="图片 29" descr="鼠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58421" y="3247390"/>
            <a:ext cx="1242695" cy="1011555"/>
          </a:xfrm>
          <a:prstGeom prst="rect">
            <a:avLst/>
          </a:prstGeom>
        </p:spPr>
      </p:pic>
      <p:pic>
        <p:nvPicPr>
          <p:cNvPr id="31" name="图片 30" descr="兔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81264" y="1772286"/>
            <a:ext cx="997011" cy="1338580"/>
          </a:xfrm>
          <a:prstGeom prst="rect">
            <a:avLst/>
          </a:prstGeom>
        </p:spPr>
      </p:pic>
      <p:pic>
        <p:nvPicPr>
          <p:cNvPr id="32" name="图片 31" descr="羊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28861" y="4688113"/>
            <a:ext cx="1095170" cy="1449797"/>
          </a:xfrm>
          <a:prstGeom prst="rect">
            <a:avLst/>
          </a:prstGeom>
        </p:spPr>
      </p:pic>
      <p:pic>
        <p:nvPicPr>
          <p:cNvPr id="33" name="图片 32" descr="猪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49494" y="4710510"/>
            <a:ext cx="1353387" cy="1427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6" y="1913029"/>
            <a:ext cx="3401913" cy="284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咱们这个老先生是干什么的呢？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我们怎么操作这个算命的先生呢？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我们输入我们的出生年份之后会怎么样？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8064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他是一个算命先生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218650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点击老先生然后算命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4564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会跳出我们的生肖图片，生肖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12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一轮</a:t>
            </a:r>
          </a:p>
        </p:txBody>
      </p:sp>
      <p:sp>
        <p:nvSpPr>
          <p:cNvPr id="3" name="矩形 2"/>
          <p:cNvSpPr/>
          <p:nvPr/>
        </p:nvSpPr>
        <p:spPr>
          <a:xfrm>
            <a:off x="3824605" y="1140460"/>
            <a:ext cx="330835" cy="311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1097276" y="4876165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生肖占卜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6" y="1913029"/>
            <a:ext cx="3401913" cy="284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核心目标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6485" y="2843766"/>
            <a:ext cx="607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、通过什么样的算法来算出来我们的生肖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86485" y="4072968"/>
            <a:ext cx="464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3,</a:t>
            </a:r>
            <a:r>
              <a:rPr lang="zh-CN" altLang="en-US">
                <a:cs typeface="+mn-ea"/>
                <a:sym typeface="+mn-lt"/>
              </a:rPr>
              <a:t>、设计相应的算法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06805" y="3458367"/>
            <a:ext cx="464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2</a:t>
            </a:r>
            <a:r>
              <a:rPr lang="zh-CN" altLang="en-US">
                <a:cs typeface="+mn-ea"/>
                <a:sym typeface="+mn-lt"/>
              </a:rPr>
              <a:t>、点击老仙人出现询问出生年龄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91565" y="4687570"/>
            <a:ext cx="464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、计算完毕之后显示生肖的图片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844199" y="1895478"/>
            <a:ext cx="42135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分析项目核心逻辑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生肖的算法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39119" y="2454375"/>
            <a:ext cx="685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出生年份（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）除以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取它的余数 </a:t>
            </a:r>
          </a:p>
        </p:txBody>
      </p:sp>
      <p:pic>
        <p:nvPicPr>
          <p:cNvPr id="7170" name="内容占位符 3" descr="余数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345" y="3302792"/>
            <a:ext cx="5215140" cy="28024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9"/>
          <p:cNvSpPr txBox="1"/>
          <p:nvPr/>
        </p:nvSpPr>
        <p:spPr>
          <a:xfrm>
            <a:off x="844200" y="1895478"/>
            <a:ext cx="203347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生肖的计算</a:t>
            </a:r>
          </a:p>
        </p:txBody>
      </p:sp>
      <p:sp>
        <p:nvSpPr>
          <p:cNvPr id="3" name="矩形 2"/>
          <p:cNvSpPr/>
          <p:nvPr/>
        </p:nvSpPr>
        <p:spPr>
          <a:xfrm>
            <a:off x="3600166" y="2850874"/>
            <a:ext cx="492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2008/12=167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，对应下面的表，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4=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鼠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仙人代码编译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162050" y="2787723"/>
            <a:ext cx="269430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使用询问与回答代码，判断输入的年月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050" y="3705225"/>
            <a:ext cx="2693670" cy="735330"/>
          </a:xfrm>
          <a:prstGeom prst="rect">
            <a:avLst/>
          </a:prstGeom>
        </p:spPr>
      </p:pic>
      <p:sp>
        <p:nvSpPr>
          <p:cNvPr id="9" name="Text Box 9"/>
          <p:cNvSpPr txBox="1"/>
          <p:nvPr/>
        </p:nvSpPr>
        <p:spPr>
          <a:xfrm>
            <a:off x="844200" y="1895478"/>
            <a:ext cx="203347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仙人算命代码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8538" y="4582597"/>
            <a:ext cx="955986" cy="71462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5857703" y="2787723"/>
            <a:ext cx="331819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先把回答里面输入的年份除以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，然后进行余数判断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8140" y="4072890"/>
            <a:ext cx="3627755" cy="87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53xvodlf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</TotalTime>
  <Words>714</Words>
  <Application>Microsoft Office PowerPoint</Application>
  <PresentationFormat>宽屏</PresentationFormat>
  <Paragraphs>122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429</cp:revision>
  <cp:lastPrinted>2018-10-24T16:00:00Z</cp:lastPrinted>
  <dcterms:created xsi:type="dcterms:W3CDTF">2018-10-24T16:00:00Z</dcterms:created>
  <dcterms:modified xsi:type="dcterms:W3CDTF">2021-08-07T03:01:48Z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09C8DC44311046CEA43CA755BFDC3C8A</vt:lpwstr>
  </property>
</Properties>
</file>