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56" r:id="rId3"/>
    <p:sldId id="307" r:id="rId5"/>
    <p:sldId id="302" r:id="rId6"/>
    <p:sldId id="339" r:id="rId7"/>
    <p:sldId id="385" r:id="rId8"/>
    <p:sldId id="386" r:id="rId9"/>
    <p:sldId id="414" r:id="rId10"/>
    <p:sldId id="426" r:id="rId11"/>
    <p:sldId id="415" r:id="rId12"/>
    <p:sldId id="416" r:id="rId13"/>
    <p:sldId id="417" r:id="rId14"/>
    <p:sldId id="418" r:id="rId15"/>
    <p:sldId id="389" r:id="rId16"/>
    <p:sldId id="390" r:id="rId17"/>
    <p:sldId id="391" r:id="rId18"/>
    <p:sldId id="392" r:id="rId19"/>
    <p:sldId id="427" r:id="rId20"/>
    <p:sldId id="393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86125" autoAdjust="0"/>
  </p:normalViewPr>
  <p:slideViewPr>
    <p:cSldViewPr snapToGrid="0">
      <p:cViewPr varScale="1">
        <p:scale>
          <a:sx n="85" d="100"/>
          <a:sy n="85" d="100"/>
        </p:scale>
        <p:origin x="658" y="67"/>
      </p:cViewPr>
      <p:guideLst>
        <p:guide orient="horz" pos="2319"/>
        <p:guide pos="325"/>
        <p:guide pos="416"/>
        <p:guide orient="horz" pos="648"/>
        <p:guide orient="horz" pos="712"/>
        <p:guide orient="horz" pos="39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hdphoto" Target="../media/image4.wdp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5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课后作业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microsoft.com/office/2007/relationships/hdphoto" Target="../media/image35.wdp"/><Relationship Id="rId4" Type="http://schemas.openxmlformats.org/officeDocument/2006/relationships/image" Target="../media/image34.png"/><Relationship Id="rId3" Type="http://schemas.microsoft.com/office/2007/relationships/hdphoto" Target="../media/image33.wdp"/><Relationship Id="rId2" Type="http://schemas.openxmlformats.org/officeDocument/2006/relationships/image" Target="../media/image32.png"/><Relationship Id="rId1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1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5500" y="2462480"/>
            <a:ext cx="51562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球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7" y="236463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背景的程序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背景的程序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6096000" y="3846861"/>
            <a:ext cx="386626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这里我们把计时的程序放到背景里边，将打字练习的时间设定为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60s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，一旦超过这个时间广播消息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time out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，通知其他角色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07920" y="2295588"/>
            <a:ext cx="3207990" cy="393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小黄鸭的程序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844198" y="1895478"/>
            <a:ext cx="420844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用手柄的左右键控制扫把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8297912" y="3591531"/>
            <a:ext cx="28699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收到时间结束指令后，小黄鸭出现，根据变量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Score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的大小来给出不同的评语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5799" y="1948818"/>
            <a:ext cx="3544579" cy="39695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797" y="3332660"/>
            <a:ext cx="1480513" cy="134874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783644" y="5172890"/>
            <a:ext cx="28699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开始小黄鸭隐藏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其他气球程序编写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844198" y="1895478"/>
            <a:ext cx="23562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补充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气球程序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753293" y="5285628"/>
            <a:ext cx="286999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当接收到消息后隐藏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6840753" y="5170887"/>
            <a:ext cx="3945874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直接将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气球程序拖拽到对应字母就可以，但需要修改当按下对应按键程序，另外造型也对应修改，这里用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气球做例子，其他字母需要自己修改哦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81100" y="3043591"/>
            <a:ext cx="2781063" cy="1618173"/>
          </a:xfrm>
          <a:prstGeom prst="rect">
            <a:avLst/>
          </a:prstGeom>
        </p:spPr>
      </p:pic>
      <p:sp>
        <p:nvSpPr>
          <p:cNvPr id="17" name="Text Box 9"/>
          <p:cNvSpPr txBox="1"/>
          <p:nvPr/>
        </p:nvSpPr>
        <p:spPr>
          <a:xfrm>
            <a:off x="5638801" y="1994046"/>
            <a:ext cx="23562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其他气球的程序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110" y="2581935"/>
            <a:ext cx="3429858" cy="2515914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5375099" y="2125980"/>
            <a:ext cx="0" cy="3674956"/>
          </a:xfrm>
          <a:prstGeom prst="line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：明明给扫把编程，编写了这样的程序，会发生什么现象呢？</a:t>
            </a:r>
            <a:endParaRPr lang="zh-CN" altLang="en-US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</a:t>
            </a:r>
            <a:r>
              <a:rPr lang="zh-CN" altLang="en-US" b="1" dirty="0">
                <a:cs typeface="+mn-ea"/>
                <a:sym typeface="+mn-lt"/>
              </a:rPr>
              <a:t>发现气球跑到了舞台左侧，上下随机出现，搞错了</a:t>
            </a:r>
            <a:r>
              <a:rPr lang="en-US" altLang="zh-CN" b="1" dirty="0">
                <a:cs typeface="+mn-ea"/>
                <a:sym typeface="+mn-lt"/>
              </a:rPr>
              <a:t>x</a:t>
            </a:r>
            <a:r>
              <a:rPr lang="zh-CN" altLang="en-US" b="1" dirty="0">
                <a:cs typeface="+mn-ea"/>
                <a:sym typeface="+mn-lt"/>
              </a:rPr>
              <a:t>，</a:t>
            </a:r>
            <a:r>
              <a:rPr lang="en-US" altLang="zh-CN" b="1" dirty="0">
                <a:cs typeface="+mn-ea"/>
                <a:sym typeface="+mn-lt"/>
              </a:rPr>
              <a:t>y</a:t>
            </a:r>
            <a:r>
              <a:rPr lang="zh-CN" altLang="en-US" b="1" dirty="0">
                <a:cs typeface="+mn-ea"/>
                <a:sym typeface="+mn-lt"/>
              </a:rPr>
              <a:t>坐标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011" y="2016745"/>
            <a:ext cx="66770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(1)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(2)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7472" y="2285144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这个指令可以准确映射到键盘上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个字母，还有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0-9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数字用于编程中作为触发条件。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5438" y="5161284"/>
            <a:ext cx="61082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随机数的使用，增加游戏的趣味性。</a:t>
            </a:r>
            <a:endParaRPr lang="en-US" altLang="zh-CN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8238" y="1269463"/>
            <a:ext cx="2727853" cy="8765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3141" y="3963271"/>
            <a:ext cx="4333009" cy="873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明明将计时器的程序改写成下边程序，会出现什么影响？（    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98493" y="2157487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  <a:cs typeface="+mn-ea"/>
                <a:sym typeface="+mn-lt"/>
              </a:rPr>
              <a:t>A</a:t>
            </a:r>
            <a:r>
              <a:rPr lang="en-US" altLang="zh-CN" sz="2800" dirty="0">
                <a:solidFill>
                  <a:srgbClr val="ED7D31"/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rgbClr val="ED7D31"/>
                </a:solidFill>
                <a:cs typeface="+mn-ea"/>
                <a:sym typeface="+mn-lt"/>
              </a:rPr>
              <a:t>没有影响</a:t>
            </a:r>
            <a:endParaRPr lang="zh-CN" altLang="en-US" sz="2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25094" y="3105683"/>
            <a:ext cx="264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  <a:cs typeface="+mn-ea"/>
                <a:sym typeface="+mn-lt"/>
              </a:rPr>
              <a:t>B</a:t>
            </a:r>
            <a:r>
              <a:rPr lang="en-US" altLang="zh-CN" sz="2800" dirty="0">
                <a:solidFill>
                  <a:srgbClr val="ED7D31"/>
                </a:solidFill>
                <a:cs typeface="+mn-ea"/>
                <a:sym typeface="+mn-lt"/>
              </a:rPr>
              <a:t>.</a:t>
            </a:r>
            <a:r>
              <a:rPr lang="zh-CN" altLang="en-US" sz="2000" dirty="0">
                <a:solidFill>
                  <a:srgbClr val="ED7D31"/>
                </a:solidFill>
                <a:cs typeface="+mn-ea"/>
                <a:sym typeface="+mn-lt"/>
              </a:rPr>
              <a:t>程序正常运行</a:t>
            </a:r>
            <a:endParaRPr lang="zh-CN" altLang="en-US" sz="2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25094" y="3986411"/>
            <a:ext cx="2667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ED7D31"/>
                </a:solidFill>
                <a:cs typeface="+mn-ea"/>
                <a:sym typeface="+mn-lt"/>
              </a:rPr>
              <a:t>C.</a:t>
            </a:r>
            <a:r>
              <a:rPr lang="zh-CN" altLang="en-US" sz="2000" dirty="0">
                <a:solidFill>
                  <a:srgbClr val="ED7D31"/>
                </a:solidFill>
                <a:cs typeface="+mn-ea"/>
                <a:sym typeface="+mn-lt"/>
              </a:rPr>
              <a:t>程序不正常运行当计时器为</a:t>
            </a:r>
            <a:r>
              <a:rPr lang="en-US" altLang="zh-CN" sz="2000" dirty="0">
                <a:solidFill>
                  <a:srgbClr val="ED7D31"/>
                </a:solidFill>
                <a:cs typeface="+mn-ea"/>
                <a:sym typeface="+mn-lt"/>
              </a:rPr>
              <a:t>60</a:t>
            </a:r>
            <a:r>
              <a:rPr lang="zh-CN" altLang="en-US" sz="2000" dirty="0">
                <a:solidFill>
                  <a:srgbClr val="ED7D31"/>
                </a:solidFill>
                <a:cs typeface="+mn-ea"/>
                <a:sym typeface="+mn-lt"/>
              </a:rPr>
              <a:t>时，字母还在继续出现</a:t>
            </a:r>
            <a:endParaRPr lang="en-US" altLang="zh-CN" sz="20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9949" y="1729951"/>
            <a:ext cx="3688889" cy="4318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答案：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解析：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5393974" y="2827051"/>
            <a:ext cx="526386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当计时器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=60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时，字母接到一次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time out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消息，消失一下后，又重新出现，不能一直消失。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  <a:cs typeface="+mn-ea"/>
                <a:sym typeface="+mn-lt"/>
              </a:rPr>
              <a:t>C</a:t>
            </a:r>
            <a:endParaRPr lang="zh-CN" altLang="en-US" sz="28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094" y="2030476"/>
            <a:ext cx="588981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    1</a:t>
            </a:r>
            <a:r>
              <a:rPr lang="zh-CN" altLang="en-US" sz="2400" dirty="0"/>
              <a:t>、</a:t>
            </a:r>
            <a:r>
              <a:rPr lang="zh-CN" altLang="en-US" sz="2400" dirty="0"/>
              <a:t>完善游戏，添加完整的</a:t>
            </a:r>
            <a:r>
              <a:rPr lang="en-US" altLang="zh-CN" sz="2400" dirty="0"/>
              <a:t>26</a:t>
            </a:r>
            <a:r>
              <a:rPr lang="zh-CN" altLang="en-US" sz="2400" dirty="0"/>
              <a:t>个字母。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2</a:t>
            </a:r>
            <a:r>
              <a:rPr lang="zh-CN" altLang="en-US" sz="2400" dirty="0"/>
              <a:t>、</a:t>
            </a:r>
            <a:r>
              <a:rPr lang="zh-CN" altLang="en-US" sz="2400" dirty="0"/>
              <a:t>减慢气球出现的速度和移动速度，更加容易练习打字。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3</a:t>
            </a:r>
            <a:r>
              <a:rPr lang="zh-CN" altLang="en-US" sz="2400" dirty="0"/>
              <a:t>、</a:t>
            </a:r>
            <a:r>
              <a:rPr lang="zh-CN" altLang="en-US" sz="2400" dirty="0"/>
              <a:t>试着能不能天剑简单的单词，使气球要打出完整的单词才会爆炸。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巩固与扩展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项目讨论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逻辑编程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4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06522"/>
            <a:ext cx="848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打字是我们使用电脑不可避免要使用到的基本技能，今天我们首先练习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asdfghjkl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，也就是键盘中间一行字母。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720942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大于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询问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回答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75802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按下</a:t>
            </a:r>
            <a:r>
              <a:rPr lang="en-US" altLang="zh-CN" sz="2000" b="1" dirty="0">
                <a:solidFill>
                  <a:srgbClr val="F5821F"/>
                </a:solidFill>
                <a:cs typeface="+mn-ea"/>
                <a:sym typeface="+mn-lt"/>
              </a:rPr>
              <a:t>a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键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变量使用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随机数的使用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等新脚本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31610" y="4655857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2344" y="1718215"/>
            <a:ext cx="2224902" cy="65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8269" y="1652440"/>
            <a:ext cx="2541375" cy="7293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52323" y="2611280"/>
            <a:ext cx="3803220" cy="72938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76874" y="1760752"/>
            <a:ext cx="826842" cy="5944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2323" y="3813459"/>
            <a:ext cx="2727853" cy="8765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3139" y="3813459"/>
            <a:ext cx="4333009" cy="8739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52323" y="5056117"/>
            <a:ext cx="1458108" cy="873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305296" y="5950680"/>
            <a:ext cx="14730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蓝色背景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4194" y="5113853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打字气球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5870661" y="3171026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带字母气球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8323539" y="3183518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小黄鸭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6" y="1840519"/>
            <a:ext cx="3888780" cy="319617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7" b="99083" l="9607" r="895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79178"/>
            <a:ext cx="945824" cy="135058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8" b="99174" l="9467" r="946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3539" y="1780200"/>
            <a:ext cx="1339015" cy="14380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4318" y="4417664"/>
            <a:ext cx="1935012" cy="157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数一下今天需要练习几个字母？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观察下字母有几个造型？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打字的正确指法是什么样子的呢？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一共有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9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个字母需要打字练习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有两个造型，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正常向上飞行，</a:t>
            </a:r>
            <a:r>
              <a:rPr lang="en-US" altLang="zh-CN" sz="2000" b="1" dirty="0">
                <a:solidFill>
                  <a:srgbClr val="ED7D31"/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爆炸造型</a:t>
            </a:r>
            <a:endParaRPr lang="zh-CN" altLang="en-US" sz="20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904194" y="5113853"/>
            <a:ext cx="277495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打字气球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6" y="1840519"/>
            <a:ext cx="3888780" cy="3196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5281" y="4207381"/>
            <a:ext cx="3051462" cy="1966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844199" y="1895478"/>
            <a:ext cx="31978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编写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气球初始化程序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6912198" y="3741860"/>
            <a:ext cx="3394271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让气球先隐藏，然后等待随机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0-8s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时间，并且来到舞台底部，再出现，切换为第一个完整造型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24026" y="2605223"/>
            <a:ext cx="4636076" cy="3104273"/>
          </a:xfrm>
          <a:prstGeom prst="rect">
            <a:avLst/>
          </a:prstGeom>
        </p:spPr>
      </p:pic>
      <p:sp>
        <p:nvSpPr>
          <p:cNvPr id="21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气球角色的程序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844199" y="1895478"/>
            <a:ext cx="29376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2.A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气球向上飞行的程序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5920740" y="3429000"/>
            <a:ext cx="3394271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当气球的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坐标大于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以后，我们就认为没能击中，气球重新回到底部，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坐标小于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88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时，直接让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y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坐标增加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，一直向上升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8153" y="2284192"/>
            <a:ext cx="3625980" cy="3705128"/>
          </a:xfrm>
          <a:prstGeom prst="rect">
            <a:avLst/>
          </a:prstGeom>
        </p:spPr>
      </p:pic>
      <p:sp>
        <p:nvSpPr>
          <p:cNvPr id="18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气球角色的程序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/>
          <p:nvPr/>
        </p:nvSpPr>
        <p:spPr>
          <a:xfrm>
            <a:off x="844199" y="1895478"/>
            <a:ext cx="30009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3.A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气球被击中的程序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096000" y="5647493"/>
            <a:ext cx="51728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击中气球后加分切换为气球爆炸造型，然后再回到舞台底部重复出现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06540" y="1823403"/>
            <a:ext cx="3848100" cy="38860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8636" y="2951593"/>
            <a:ext cx="2399347" cy="1816560"/>
          </a:xfrm>
          <a:prstGeom prst="rect">
            <a:avLst/>
          </a:prstGeom>
        </p:spPr>
      </p:pic>
      <p:sp>
        <p:nvSpPr>
          <p:cNvPr id="13" name="Text Box 9"/>
          <p:cNvSpPr txBox="1"/>
          <p:nvPr/>
        </p:nvSpPr>
        <p:spPr>
          <a:xfrm>
            <a:off x="966119" y="5297988"/>
            <a:ext cx="499754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先建立一个得分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Score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变量来记录击中气球的个数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气球角色的程序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tags/tag1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2cnsaxpe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1113</Words>
  <Application>WPS 演示</Application>
  <PresentationFormat>宽屏</PresentationFormat>
  <Paragraphs>147</Paragraphs>
  <Slides>18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Microsoft JhengHei</vt:lpstr>
      <vt:lpstr>微软雅黑</vt:lpstr>
      <vt:lpstr>Arial Unicode MS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天津五格教育科技</Company>
  <LinksUpToDate>false</LinksUpToDate>
  <SharedDoc>false</SharedDoc>
  <HyperlinksChanged>false</HyperlinksChanged>
  <AppVersion>14.0000</AppVersion>
  <Manager>五格教育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creator>五格殿下</dc:creator>
  <dc:subject>手柄课件</dc:subject>
  <cp:lastModifiedBy>DELL</cp:lastModifiedBy>
  <cp:revision>427</cp:revision>
  <cp:lastPrinted>2018-10-24T16:00:00Z</cp:lastPrinted>
  <dcterms:created xsi:type="dcterms:W3CDTF">2018-10-24T16:00:00Z</dcterms:created>
  <dcterms:modified xsi:type="dcterms:W3CDTF">2021-08-06T09:18:47Z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B78F2461BC8144E7B59CE72291060763</vt:lpwstr>
  </property>
  <property fmtid="{D5CDD505-2E9C-101B-9397-08002B2CF9AE}" pid="4" name="KSOProductBuildVer">
    <vt:lpwstr>2052-11.1.0.10667</vt:lpwstr>
  </property>
</Properties>
</file>