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6" r:id="rId3"/>
    <p:sldId id="302" r:id="rId5"/>
    <p:sldId id="339" r:id="rId6"/>
    <p:sldId id="385" r:id="rId7"/>
    <p:sldId id="438" r:id="rId8"/>
    <p:sldId id="449" r:id="rId9"/>
    <p:sldId id="386" r:id="rId10"/>
    <p:sldId id="414" r:id="rId11"/>
    <p:sldId id="390" r:id="rId12"/>
    <p:sldId id="450" r:id="rId13"/>
    <p:sldId id="459" r:id="rId14"/>
    <p:sldId id="439" r:id="rId15"/>
    <p:sldId id="39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C108"/>
    <a:srgbClr val="EE7D16"/>
    <a:srgbClr val="00B0F0"/>
    <a:srgbClr val="FFC000"/>
    <a:srgbClr val="FFF7EA"/>
    <a:srgbClr val="1465CF"/>
    <a:srgbClr val="F19C6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42"/>
    <p:restoredTop sz="95040"/>
  </p:normalViewPr>
  <p:slideViewPr>
    <p:cSldViewPr snapToGrid="0" showGuides="1">
      <p:cViewPr varScale="1">
        <p:scale>
          <a:sx n="94" d="100"/>
          <a:sy n="94" d="100"/>
        </p:scale>
        <p:origin x="341" y="77"/>
      </p:cViewPr>
      <p:guideLst>
        <p:guide pos="416"/>
        <p:guide pos="7256"/>
        <p:guide orient="horz" pos="648"/>
        <p:guide orient="horz" pos="724"/>
        <p:guide orient="horz" pos="3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6D8963-CFCD-4740-AF60-049850373CDF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/>
              <a:t> </a:t>
            </a:r>
            <a:endParaRPr lang="zh-CN" altLang="zh-CN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516062" y="-555625"/>
            <a:ext cx="2936875" cy="2740025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-1222375" y="31750"/>
            <a:ext cx="1762125" cy="1663700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图片 10"/>
          <p:cNvPicPr>
            <a:picLocks noChangeAspect="1"/>
          </p:cNvPicPr>
          <p:nvPr userDrawn="1"/>
        </p:nvPicPr>
        <p:blipFill>
          <a:blip r:embed="rId2"/>
          <a:srcRect l="8263" t="-684" r="24442" b="684"/>
          <a:stretch>
            <a:fillRect/>
          </a:stretch>
        </p:blipFill>
        <p:spPr>
          <a:xfrm rot="2702565">
            <a:off x="7554913" y="766763"/>
            <a:ext cx="3206750" cy="317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 13"/>
          <p:cNvSpPr/>
          <p:nvPr/>
        </p:nvSpPr>
        <p:spPr>
          <a:xfrm rot="2700000">
            <a:off x="5218906" y="-1572419"/>
            <a:ext cx="3173413" cy="3175000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04" tIns="33602" rIns="67204" bIns="3360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7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 14"/>
          <p:cNvSpPr/>
          <p:nvPr/>
        </p:nvSpPr>
        <p:spPr>
          <a:xfrm rot="2700000">
            <a:off x="11800681" y="1959769"/>
            <a:ext cx="814388" cy="815975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04" tIns="33602" rIns="67204" bIns="3360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7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15"/>
          <p:cNvSpPr/>
          <p:nvPr/>
        </p:nvSpPr>
        <p:spPr>
          <a:xfrm rot="2700000">
            <a:off x="-407194" y="6225381"/>
            <a:ext cx="1714500" cy="414338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04" tIns="33602" rIns="67204" bIns="3360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7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16"/>
          <p:cNvSpPr/>
          <p:nvPr/>
        </p:nvSpPr>
        <p:spPr>
          <a:xfrm rot="2700000">
            <a:off x="-313531" y="6495256"/>
            <a:ext cx="923925" cy="461963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04" tIns="33602" rIns="67204" bIns="3360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7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597525" y="1416050"/>
            <a:ext cx="1257300" cy="1257300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56388" y="2311400"/>
            <a:ext cx="1258888" cy="125888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510588" y="4159250"/>
            <a:ext cx="2794000" cy="272256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lum bright="7000"/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7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14" name="任意多边形 24"/>
          <p:cNvSpPr/>
          <p:nvPr/>
        </p:nvSpPr>
        <p:spPr>
          <a:xfrm rot="18900000">
            <a:off x="11795125" y="6602413"/>
            <a:ext cx="595313" cy="298450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04" tIns="33602" rIns="67204" bIns="3360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7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9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5475" y="398463"/>
            <a:ext cx="2549525" cy="1019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688" y="1028700"/>
            <a:ext cx="2360612" cy="520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3875" y="1028700"/>
            <a:ext cx="3298825" cy="520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77338" y="1028700"/>
            <a:ext cx="2492375" cy="520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6688" y="1028700"/>
            <a:ext cx="2505075" cy="520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927100"/>
            <a:ext cx="1787525" cy="520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5175" y="1028700"/>
            <a:ext cx="2687638" cy="520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70175" y="1028700"/>
            <a:ext cx="3068638" cy="5207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9" name="组合 7"/>
          <p:cNvGrpSpPr/>
          <p:nvPr userDrawn="1"/>
        </p:nvGrpSpPr>
        <p:grpSpPr>
          <a:xfrm>
            <a:off x="8639175" y="1003300"/>
            <a:ext cx="3070225" cy="5207000"/>
            <a:chOff x="8638535" y="1003300"/>
            <a:chExt cx="3070165" cy="5207000"/>
          </a:xfrm>
        </p:grpSpPr>
        <p:pic>
          <p:nvPicPr>
            <p:cNvPr id="11270" name="图片 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1" name="图片 5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2" name="图片 6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7"/>
          <p:cNvGrpSpPr/>
          <p:nvPr userDrawn="1"/>
        </p:nvGrpSpPr>
        <p:grpSpPr>
          <a:xfrm>
            <a:off x="7778750" y="1254125"/>
            <a:ext cx="3454400" cy="4816475"/>
            <a:chOff x="4082460" y="1337582"/>
            <a:chExt cx="3454682" cy="4816135"/>
          </a:xfrm>
        </p:grpSpPr>
        <p:pic>
          <p:nvPicPr>
            <p:cNvPr id="12295" name="图片 2"/>
            <p:cNvPicPr>
              <a:picLocks noChangeAspect="1"/>
            </p:cNvPicPr>
            <p:nvPr userDrawn="1"/>
          </p:nvPicPr>
          <p:blipFill>
            <a:blip r:embed="rId2"/>
            <a:srcRect l="4826" t="16678" r="5576" b="21919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en-US" b="1" dirty="0">
                  <a:latin typeface="Arial" panose="020B0604020202020204" pitchFamily="34" charset="0"/>
                </a:rPr>
                <a:t>庄老师</a:t>
              </a:r>
              <a:endParaRPr lang="en-US" altLang="zh-CN" b="1" dirty="0">
                <a:latin typeface="Arial" panose="020B0604020202020204" pitchFamily="34" charset="0"/>
              </a:endParaRPr>
            </a:p>
            <a:p>
              <a:pPr lvl="0" eaLnBrk="1" hangingPunct="1"/>
              <a:r>
                <a:rPr lang="zh-CN" altLang="en-US" b="1" dirty="0">
                  <a:latin typeface="Arial" panose="020B0604020202020204" pitchFamily="34" charset="0"/>
                </a:rPr>
                <a:t>电话：</a:t>
              </a:r>
              <a:r>
                <a:rPr lang="en-US" altLang="zh-CN" b="1" dirty="0">
                  <a:latin typeface="Arial" panose="020B0604020202020204" pitchFamily="34" charset="0"/>
                </a:rPr>
                <a:t>175-3137-7641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1" name="组合 6"/>
          <p:cNvGrpSpPr/>
          <p:nvPr userDrawn="1"/>
        </p:nvGrpSpPr>
        <p:grpSpPr>
          <a:xfrm>
            <a:off x="4241800" y="1254125"/>
            <a:ext cx="3536950" cy="4816475"/>
            <a:chOff x="7537142" y="1337582"/>
            <a:chExt cx="3537330" cy="4816135"/>
          </a:xfrm>
        </p:grpSpPr>
        <p:pic>
          <p:nvPicPr>
            <p:cNvPr id="12293" name="图片 4"/>
            <p:cNvPicPr>
              <a:picLocks noChangeAspect="1"/>
            </p:cNvPicPr>
            <p:nvPr userDrawn="1"/>
          </p:nvPicPr>
          <p:blipFill>
            <a:blip r:embed="rId3"/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4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en-US" b="1" dirty="0">
                  <a:latin typeface="Arial" panose="020B0604020202020204" pitchFamily="34" charset="0"/>
                </a:rPr>
                <a:t>史老师</a:t>
              </a:r>
              <a:endParaRPr lang="en-US" altLang="zh-CN" b="1" dirty="0">
                <a:latin typeface="Arial" panose="020B0604020202020204" pitchFamily="34" charset="0"/>
              </a:endParaRPr>
            </a:p>
            <a:p>
              <a:pPr lvl="0" eaLnBrk="1" hangingPunct="1"/>
              <a:r>
                <a:rPr lang="zh-CN" altLang="en-US" b="1" dirty="0">
                  <a:latin typeface="Arial" panose="020B0604020202020204" pitchFamily="34" charset="0"/>
                </a:rPr>
                <a:t>电话：</a:t>
              </a:r>
              <a:r>
                <a:rPr lang="en-US" altLang="zh-CN" b="1" dirty="0">
                  <a:latin typeface="Arial" panose="020B0604020202020204" pitchFamily="34" charset="0"/>
                </a:rPr>
                <a:t>187-2216-0681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2292" name="文本框 8"/>
          <p:cNvSpPr txBox="1"/>
          <p:nvPr userDrawn="1"/>
        </p:nvSpPr>
        <p:spPr>
          <a:xfrm>
            <a:off x="568325" y="1028700"/>
            <a:ext cx="2954338" cy="3416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购买手柄</a:t>
            </a:r>
            <a:endParaRPr lang="en-US" altLang="zh-CN" sz="5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eaLnBrk="1" hangingPunct="1"/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请加微信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/>
          <p:nvPr userDrawn="1"/>
        </p:nvSpPr>
        <p:spPr>
          <a:xfrm>
            <a:off x="0" y="-23812"/>
            <a:ext cx="12192000" cy="906462"/>
          </a:xfrm>
          <a:prstGeom prst="rect">
            <a:avLst/>
          </a:prstGeom>
          <a:solidFill>
            <a:srgbClr val="3A3838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2051" name="矩形 3"/>
          <p:cNvSpPr/>
          <p:nvPr userDrawn="1"/>
        </p:nvSpPr>
        <p:spPr>
          <a:xfrm>
            <a:off x="398463" y="-23812"/>
            <a:ext cx="1222375" cy="1223962"/>
          </a:xfrm>
          <a:prstGeom prst="rect">
            <a:avLst/>
          </a:prstGeom>
          <a:solidFill>
            <a:srgbClr val="F5821F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" name="直角三角形 4"/>
          <p:cNvSpPr/>
          <p:nvPr userDrawn="1"/>
        </p:nvSpPr>
        <p:spPr>
          <a:xfrm flipV="1">
            <a:off x="1620838" y="882650"/>
            <a:ext cx="176212" cy="317500"/>
          </a:xfrm>
          <a:prstGeom prst="rtTriangle">
            <a:avLst/>
          </a:prstGeom>
          <a:solidFill>
            <a:srgbClr val="C55A11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2053" name="TextBox 1"/>
          <p:cNvSpPr txBox="1"/>
          <p:nvPr userDrawn="1"/>
        </p:nvSpPr>
        <p:spPr>
          <a:xfrm>
            <a:off x="4095750" y="168275"/>
            <a:ext cx="4000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/>
          <p:nvPr userDrawn="1"/>
        </p:nvSpPr>
        <p:spPr>
          <a:xfrm>
            <a:off x="0" y="-23812"/>
            <a:ext cx="12192000" cy="906462"/>
          </a:xfrm>
          <a:prstGeom prst="rect">
            <a:avLst/>
          </a:prstGeom>
          <a:solidFill>
            <a:srgbClr val="3A3838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3075" name="矩形 3"/>
          <p:cNvSpPr/>
          <p:nvPr userDrawn="1"/>
        </p:nvSpPr>
        <p:spPr>
          <a:xfrm>
            <a:off x="398463" y="-23812"/>
            <a:ext cx="1222375" cy="1223962"/>
          </a:xfrm>
          <a:prstGeom prst="rect">
            <a:avLst/>
          </a:prstGeom>
          <a:solidFill>
            <a:srgbClr val="F5821F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" name="直角三角形 4"/>
          <p:cNvSpPr/>
          <p:nvPr userDrawn="1"/>
        </p:nvSpPr>
        <p:spPr>
          <a:xfrm flipV="1">
            <a:off x="1620838" y="882650"/>
            <a:ext cx="176212" cy="317500"/>
          </a:xfrm>
          <a:prstGeom prst="rtTriangle">
            <a:avLst/>
          </a:prstGeom>
          <a:solidFill>
            <a:srgbClr val="C55A11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3077" name="TextBox 1"/>
          <p:cNvSpPr txBox="1"/>
          <p:nvPr userDrawn="1"/>
        </p:nvSpPr>
        <p:spPr>
          <a:xfrm>
            <a:off x="4095750" y="168275"/>
            <a:ext cx="4000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5"/>
          <p:cNvSpPr/>
          <p:nvPr userDrawn="1"/>
        </p:nvSpPr>
        <p:spPr>
          <a:xfrm>
            <a:off x="0" y="-23812"/>
            <a:ext cx="12192000" cy="906462"/>
          </a:xfrm>
          <a:prstGeom prst="rect">
            <a:avLst/>
          </a:prstGeom>
          <a:solidFill>
            <a:srgbClr val="3A3838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4099" name="矩形 3"/>
          <p:cNvSpPr/>
          <p:nvPr userDrawn="1"/>
        </p:nvSpPr>
        <p:spPr>
          <a:xfrm>
            <a:off x="398463" y="-23812"/>
            <a:ext cx="1222375" cy="1223962"/>
          </a:xfrm>
          <a:prstGeom prst="rect">
            <a:avLst/>
          </a:prstGeom>
          <a:solidFill>
            <a:srgbClr val="F5821F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0" name="直角三角形 4"/>
          <p:cNvSpPr/>
          <p:nvPr userDrawn="1"/>
        </p:nvSpPr>
        <p:spPr>
          <a:xfrm flipV="1">
            <a:off x="1620838" y="882650"/>
            <a:ext cx="176212" cy="317500"/>
          </a:xfrm>
          <a:prstGeom prst="rtTriangle">
            <a:avLst/>
          </a:prstGeom>
          <a:solidFill>
            <a:srgbClr val="C55A11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4101" name="TextBox 1"/>
          <p:cNvSpPr txBox="1"/>
          <p:nvPr userDrawn="1"/>
        </p:nvSpPr>
        <p:spPr>
          <a:xfrm>
            <a:off x="4095750" y="168275"/>
            <a:ext cx="4000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5"/>
          <p:cNvSpPr/>
          <p:nvPr userDrawn="1"/>
        </p:nvSpPr>
        <p:spPr>
          <a:xfrm>
            <a:off x="0" y="-23812"/>
            <a:ext cx="12192000" cy="906462"/>
          </a:xfrm>
          <a:prstGeom prst="rect">
            <a:avLst/>
          </a:prstGeom>
          <a:solidFill>
            <a:srgbClr val="3A3838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5123" name="矩形 3"/>
          <p:cNvSpPr/>
          <p:nvPr userDrawn="1"/>
        </p:nvSpPr>
        <p:spPr>
          <a:xfrm>
            <a:off x="398463" y="-23812"/>
            <a:ext cx="1222375" cy="1223962"/>
          </a:xfrm>
          <a:prstGeom prst="rect">
            <a:avLst/>
          </a:prstGeom>
          <a:solidFill>
            <a:srgbClr val="F5821F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4" name="直角三角形 4"/>
          <p:cNvSpPr/>
          <p:nvPr userDrawn="1"/>
        </p:nvSpPr>
        <p:spPr>
          <a:xfrm flipV="1">
            <a:off x="1620838" y="882650"/>
            <a:ext cx="176212" cy="317500"/>
          </a:xfrm>
          <a:prstGeom prst="rtTriangle">
            <a:avLst/>
          </a:prstGeom>
          <a:solidFill>
            <a:srgbClr val="C55A11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5125" name="TextBox 1"/>
          <p:cNvSpPr txBox="1"/>
          <p:nvPr userDrawn="1"/>
        </p:nvSpPr>
        <p:spPr>
          <a:xfrm>
            <a:off x="4095750" y="168275"/>
            <a:ext cx="4000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660400" y="1771650"/>
            <a:ext cx="10858500" cy="446405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5"/>
          <p:cNvSpPr/>
          <p:nvPr userDrawn="1"/>
        </p:nvSpPr>
        <p:spPr>
          <a:xfrm>
            <a:off x="0" y="-23812"/>
            <a:ext cx="12192000" cy="906462"/>
          </a:xfrm>
          <a:prstGeom prst="rect">
            <a:avLst/>
          </a:prstGeom>
          <a:solidFill>
            <a:srgbClr val="3A3838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6147" name="矩形 3"/>
          <p:cNvSpPr/>
          <p:nvPr userDrawn="1"/>
        </p:nvSpPr>
        <p:spPr>
          <a:xfrm>
            <a:off x="398463" y="-23812"/>
            <a:ext cx="1222375" cy="1223962"/>
          </a:xfrm>
          <a:prstGeom prst="rect">
            <a:avLst/>
          </a:prstGeom>
          <a:solidFill>
            <a:srgbClr val="F5821F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48" name="直角三角形 4"/>
          <p:cNvSpPr/>
          <p:nvPr userDrawn="1"/>
        </p:nvSpPr>
        <p:spPr>
          <a:xfrm flipV="1">
            <a:off x="1620838" y="882650"/>
            <a:ext cx="176212" cy="317500"/>
          </a:xfrm>
          <a:prstGeom prst="rtTriangle">
            <a:avLst/>
          </a:prstGeom>
          <a:solidFill>
            <a:srgbClr val="C55A11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6149" name="TextBox 1"/>
          <p:cNvSpPr txBox="1"/>
          <p:nvPr userDrawn="1"/>
        </p:nvSpPr>
        <p:spPr>
          <a:xfrm>
            <a:off x="4095750" y="168275"/>
            <a:ext cx="4000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660400" y="1771650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5"/>
          <p:cNvSpPr/>
          <p:nvPr userDrawn="1"/>
        </p:nvSpPr>
        <p:spPr>
          <a:xfrm>
            <a:off x="0" y="-23812"/>
            <a:ext cx="12192000" cy="906462"/>
          </a:xfrm>
          <a:prstGeom prst="rect">
            <a:avLst/>
          </a:prstGeom>
          <a:solidFill>
            <a:srgbClr val="3A3838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7171" name="矩形 3"/>
          <p:cNvSpPr/>
          <p:nvPr userDrawn="1"/>
        </p:nvSpPr>
        <p:spPr>
          <a:xfrm>
            <a:off x="398463" y="-23812"/>
            <a:ext cx="1222375" cy="1223962"/>
          </a:xfrm>
          <a:prstGeom prst="rect">
            <a:avLst/>
          </a:prstGeom>
          <a:solidFill>
            <a:srgbClr val="F5821F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2" name="直角三角形 4"/>
          <p:cNvSpPr/>
          <p:nvPr userDrawn="1"/>
        </p:nvSpPr>
        <p:spPr>
          <a:xfrm flipV="1">
            <a:off x="1620838" y="882650"/>
            <a:ext cx="176212" cy="317500"/>
          </a:xfrm>
          <a:prstGeom prst="rtTriangle">
            <a:avLst/>
          </a:prstGeom>
          <a:solidFill>
            <a:srgbClr val="C55A11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7173" name="TextBox 1"/>
          <p:cNvSpPr txBox="1"/>
          <p:nvPr userDrawn="1"/>
        </p:nvSpPr>
        <p:spPr>
          <a:xfrm>
            <a:off x="4095750" y="168275"/>
            <a:ext cx="4000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5"/>
          <p:cNvSpPr/>
          <p:nvPr userDrawn="1"/>
        </p:nvSpPr>
        <p:spPr>
          <a:xfrm>
            <a:off x="0" y="-23812"/>
            <a:ext cx="12192000" cy="906462"/>
          </a:xfrm>
          <a:prstGeom prst="rect">
            <a:avLst/>
          </a:prstGeom>
          <a:solidFill>
            <a:srgbClr val="3A3838"/>
          </a:solidFill>
          <a:ln w="9525">
            <a:noFill/>
          </a:ln>
        </p:spPr>
        <p:txBody>
          <a:bodyPr anchor="ctr" anchorCtr="0"/>
          <a:p>
            <a:pPr lvl="0" algn="ctr" eaLnBrk="1" hangingPunct="1">
              <a:buNone/>
            </a:pPr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8195" name="矩形 3"/>
          <p:cNvSpPr/>
          <p:nvPr userDrawn="1"/>
        </p:nvSpPr>
        <p:spPr>
          <a:xfrm>
            <a:off x="398463" y="-23812"/>
            <a:ext cx="1222375" cy="1223962"/>
          </a:xfrm>
          <a:prstGeom prst="rect">
            <a:avLst/>
          </a:prstGeom>
          <a:solidFill>
            <a:srgbClr val="F5821F"/>
          </a:solidFill>
          <a:ln w="9525">
            <a:noFill/>
          </a:ln>
        </p:spPr>
        <p:txBody>
          <a:bodyPr anchor="ctr" anchorCtr="0"/>
          <a:p>
            <a:pPr lvl="0" algn="ctr" eaLnBrk="1" hangingPunct="1"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6" name="直角三角形 4"/>
          <p:cNvSpPr/>
          <p:nvPr userDrawn="1"/>
        </p:nvSpPr>
        <p:spPr>
          <a:xfrm flipV="1">
            <a:off x="1620838" y="882650"/>
            <a:ext cx="176212" cy="317500"/>
          </a:xfrm>
          <a:prstGeom prst="rtTriangle">
            <a:avLst/>
          </a:prstGeom>
          <a:solidFill>
            <a:srgbClr val="C55A11"/>
          </a:solidFill>
          <a:ln w="9525">
            <a:noFill/>
          </a:ln>
        </p:spPr>
        <p:txBody>
          <a:bodyPr anchor="ctr" anchorCtr="0"/>
          <a:p>
            <a:pPr lvl="0" algn="ctr" eaLnBrk="1" hangingPunct="1">
              <a:buNone/>
            </a:pPr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Microsoft JhengHei" panose="020B0604030504040204" pitchFamily="34" charset="-120"/>
            </a:endParaRPr>
          </a:p>
        </p:txBody>
      </p:sp>
      <p:sp>
        <p:nvSpPr>
          <p:cNvPr id="8197" name="TextBox 1"/>
          <p:cNvSpPr txBox="1"/>
          <p:nvPr userDrawn="1"/>
        </p:nvSpPr>
        <p:spPr>
          <a:xfrm>
            <a:off x="4095750" y="168275"/>
            <a:ext cx="4000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2"/>
          <p:cNvGrpSpPr/>
          <p:nvPr userDrawn="1"/>
        </p:nvGrpSpPr>
        <p:grpSpPr>
          <a:xfrm>
            <a:off x="0" y="0"/>
            <a:ext cx="12247563" cy="6858000"/>
            <a:chOff x="0" y="0"/>
            <a:chExt cx="9001125" cy="5040313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5821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3837291" y="1799112"/>
              <a:ext cx="1193538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845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  <a:sym typeface="Microsoft JhengHei" panose="020B0604030504040204" pitchFamily="34" charset="-120"/>
                </a:rPr>
                <a:t>A</a:t>
              </a:r>
              <a:endParaRPr kumimoji="0" lang="zh-CN" altLang="en-US" sz="845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Microsoft JhengHei" panose="020B0604030504040204" pitchFamily="34" charset="-120"/>
              </a:endParaRPr>
            </a:p>
          </p:txBody>
        </p:sp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5182501" y="2326478"/>
              <a:ext cx="665022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1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  <a:sym typeface="Microsoft JhengHei" panose="020B0604030504040204" pitchFamily="34" charset="-120"/>
                </a:rPr>
                <a:t>N</a:t>
              </a:r>
              <a:endParaRPr kumimoji="0" lang="zh-CN" altLang="en-US" sz="441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Microsoft JhengHei" panose="020B0604030504040204" pitchFamily="34" charset="-120"/>
              </a:endParaRPr>
            </a:p>
          </p:txBody>
        </p:sp>
        <p:sp>
          <p:nvSpPr>
            <p:cNvPr id="6" name="矩形 4"/>
            <p:cNvSpPr>
              <a:spLocks noChangeArrowheads="1"/>
            </p:cNvSpPr>
            <p:nvPr/>
          </p:nvSpPr>
          <p:spPr bwMode="auto">
            <a:xfrm>
              <a:off x="5999194" y="2121132"/>
              <a:ext cx="869195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529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  <a:sym typeface="Microsoft JhengHei" panose="020B0604030504040204" pitchFamily="34" charset="-120"/>
                </a:rPr>
                <a:t>K</a:t>
              </a:r>
              <a:endParaRPr kumimoji="0" lang="zh-CN" altLang="en-US" sz="529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Microsoft JhengHei" panose="020B0604030504040204" pitchFamily="34" charset="-120"/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2663587" y="1968289"/>
              <a:ext cx="102203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705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  <a:sym typeface="Microsoft JhengHei" panose="020B0604030504040204" pitchFamily="34" charset="-120"/>
                </a:rPr>
                <a:t>H</a:t>
              </a:r>
              <a:endParaRPr kumimoji="0" lang="zh-CN" altLang="en-US" sz="705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Microsoft JhengHei" panose="020B0604030504040204" pitchFamily="34" charset="-120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1963564" y="2440818"/>
              <a:ext cx="548351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53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  <a:sym typeface="Microsoft JhengHei" panose="020B0604030504040204" pitchFamily="34" charset="-120"/>
                </a:rPr>
                <a:t>T</a:t>
              </a:r>
              <a:endParaRPr kumimoji="0" lang="zh-CN" altLang="en-US" sz="353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Microsoft JhengHei" panose="020B0604030504040204" pitchFamily="34" charset="-120"/>
              </a:endParaRPr>
            </a:p>
          </p:txBody>
        </p:sp>
        <p:sp>
          <p:nvSpPr>
            <p:cNvPr id="9225" name="文本框 8"/>
            <p:cNvSpPr/>
            <p:nvPr userDrawn="1"/>
          </p:nvSpPr>
          <p:spPr>
            <a:xfrm>
              <a:off x="2609874" y="3385877"/>
              <a:ext cx="3740808" cy="4297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en-US" sz="3200" dirty="0">
                  <a:solidFill>
                    <a:srgbClr val="000000"/>
                  </a:solidFill>
                  <a:latin typeface="Microsoft JhengHei" panose="020B0604030504040204" pitchFamily="34" charset="-120"/>
                  <a:sym typeface="Microsoft JhengHei" panose="020B0604030504040204" pitchFamily="34" charset="-120"/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  <a:latin typeface="Microsoft JhengHei" panose="020B0604030504040204" pitchFamily="34" charset="-120"/>
                  <a:sym typeface="Microsoft JhengHei" panose="020B0604030504040204" pitchFamily="34" charset="-120"/>
                </a:rPr>
                <a:t>~~~~</a:t>
              </a:r>
              <a:endParaRPr lang="zh-CN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sym typeface="Microsoft JhengHei" panose="020B0604030504040204" pitchFamily="34" charset="-120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7020061" y="2585494"/>
              <a:ext cx="404846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4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  <a:sym typeface="Microsoft JhengHei" panose="020B0604030504040204" pitchFamily="34" charset="-120"/>
                </a:rPr>
                <a:t>S</a:t>
              </a:r>
              <a:endParaRPr kumimoji="0" lang="zh-CN" altLang="en-US" sz="264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Microsoft JhengHei" panose="020B0604030504040204" pitchFamily="34" charset="-12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框 1"/>
          <p:cNvSpPr txBox="1"/>
          <p:nvPr/>
        </p:nvSpPr>
        <p:spPr>
          <a:xfrm>
            <a:off x="1990725" y="2640013"/>
            <a:ext cx="51562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</a:t>
            </a:r>
            <a:r>
              <a:rPr lang="en-US" altLang="zh-CN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7</a:t>
            </a:r>
            <a:r>
              <a:rPr lang="zh-CN" altLang="en-US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课</a:t>
            </a:r>
            <a:endParaRPr lang="en-US" altLang="zh-CN" sz="4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zh-CN" sz="4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zh-CN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   </a:t>
            </a:r>
            <a:r>
              <a:rPr lang="zh-CN" altLang="en-US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鹦</a:t>
            </a:r>
            <a:r>
              <a:rPr lang="en-US" altLang="zh-CN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鹉</a:t>
            </a:r>
            <a:r>
              <a:rPr lang="en-US" altLang="zh-CN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快</a:t>
            </a:r>
            <a:r>
              <a:rPr lang="en-US" altLang="zh-CN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飞</a:t>
            </a:r>
            <a:endParaRPr lang="zh-CN" altLang="en-US" sz="4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33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888" y="4579938"/>
            <a:ext cx="1441450" cy="194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1517650"/>
            <a:ext cx="3095625" cy="401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4224338" y="1149350"/>
            <a:ext cx="7294563" cy="542607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2" name="Text Box 9"/>
          <p:cNvSpPr txBox="1"/>
          <p:nvPr/>
        </p:nvSpPr>
        <p:spPr>
          <a:xfrm>
            <a:off x="969963" y="5510213"/>
            <a:ext cx="23002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你会了吗？</a:t>
            </a:r>
            <a:endParaRPr lang="zh-CN" altLang="en-US" sz="28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73" name="文本框 4"/>
          <p:cNvSpPr txBox="1"/>
          <p:nvPr/>
        </p:nvSpPr>
        <p:spPr>
          <a:xfrm>
            <a:off x="7024688" y="1308100"/>
            <a:ext cx="109696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克隆障碍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2774" name="图片 5" descr="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1676400"/>
            <a:ext cx="4837113" cy="4716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1517650"/>
            <a:ext cx="3095625" cy="401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4224338" y="1149350"/>
            <a:ext cx="7294563" cy="542607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0" name="Text Box 9"/>
          <p:cNvSpPr txBox="1"/>
          <p:nvPr/>
        </p:nvSpPr>
        <p:spPr>
          <a:xfrm>
            <a:off x="969963" y="5510213"/>
            <a:ext cx="23002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你会了吗？</a:t>
            </a:r>
            <a:endParaRPr lang="zh-CN" altLang="en-US" sz="28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821" name="文本框 4"/>
          <p:cNvSpPr txBox="1"/>
          <p:nvPr/>
        </p:nvSpPr>
        <p:spPr>
          <a:xfrm>
            <a:off x="7302500" y="1666875"/>
            <a:ext cx="109696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游戏结束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4822" name="图片 1" descr="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63" y="2514600"/>
            <a:ext cx="3427412" cy="332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框 1"/>
          <p:cNvSpPr txBox="1"/>
          <p:nvPr/>
        </p:nvSpPr>
        <p:spPr>
          <a:xfrm>
            <a:off x="4073525" y="2308225"/>
            <a:ext cx="5464175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</a:rPr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完成基础鹦鹉快飞游戏。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</a:rPr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减少障碍物克隆时间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sym typeface="微软雅黑" panose="020B0503020204020204" pitchFamily="34" charset="-122"/>
              </a:rPr>
              <a:t>、</a:t>
            </a:r>
            <a:r>
              <a:rPr lang="zh-CN" altLang="en-US" sz="2400" dirty="0">
                <a:latin typeface="Arial" panose="020B0604020202020204" pitchFamily="34" charset="0"/>
                <a:sym typeface="微软雅黑" panose="020B0503020204020204" pitchFamily="34" charset="-122"/>
              </a:rPr>
              <a:t>绘制更多障碍物造型</a:t>
            </a:r>
            <a:endParaRPr lang="zh-CN" altLang="en-US" sz="2400" dirty="0">
              <a:latin typeface="Arial" panose="020B0604020202020204" pitchFamily="34" charset="0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</a:rPr>
              <a:t>（根据自己的情况尽量完成）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669925" y="1679575"/>
            <a:ext cx="534988" cy="533400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05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000" dirty="0">
                  <a:solidFill>
                    <a:srgbClr val="ED7D3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938" y="1684338"/>
            <a:ext cx="8485187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病毒根据时间进行分裂，当病毒碰到人物时候游戏结束。</a:t>
            </a:r>
            <a:endParaRPr lang="zh-CN" altLang="en-US" sz="20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1038" y="2643188"/>
            <a:ext cx="534987" cy="534987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02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000" dirty="0">
                  <a:solidFill>
                    <a:srgbClr val="ED7D3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1038" y="3608388"/>
            <a:ext cx="534987" cy="534987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9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000" dirty="0">
                  <a:solidFill>
                    <a:srgbClr val="ED7D3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038" y="4573588"/>
            <a:ext cx="534987" cy="534987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6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000" dirty="0">
                  <a:solidFill>
                    <a:srgbClr val="ED7D3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938" y="2643188"/>
            <a:ext cx="88201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巩固</a:t>
            </a:r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zh-CN" altLang="en-US" sz="2000" b="1" dirty="0">
                <a:solidFill>
                  <a:srgbClr val="F5821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遇到鼠标指针</a:t>
            </a:r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重复执行</a:t>
            </a:r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”等脚本</a:t>
            </a:r>
            <a:endParaRPr lang="zh-CN" altLang="en-US" sz="20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31938" y="3608388"/>
            <a:ext cx="8820150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巩固</a:t>
            </a:r>
            <a:r>
              <a:rPr lang="zh-CN" altLang="en-US" sz="2000" b="1" dirty="0">
                <a:solidFill>
                  <a:srgbClr val="F5821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”克隆自己””当作为克隆体启动时“</a:t>
            </a:r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等脚本</a:t>
            </a:r>
            <a:endParaRPr lang="zh-CN" altLang="en-US" sz="20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31938" y="4573588"/>
            <a:ext cx="88201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综合应用所学脚本完成编程项目并扩展</a:t>
            </a:r>
            <a:endParaRPr lang="zh-CN" altLang="en-US" sz="20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组合 49"/>
          <p:cNvGrpSpPr/>
          <p:nvPr/>
        </p:nvGrpSpPr>
        <p:grpSpPr>
          <a:xfrm>
            <a:off x="850900" y="1819275"/>
            <a:ext cx="2011363" cy="477838"/>
            <a:chOff x="850391" y="1818978"/>
            <a:chExt cx="2011682" cy="477961"/>
          </a:xfrm>
        </p:grpSpPr>
        <p:grpSp>
          <p:nvGrpSpPr>
            <p:cNvPr id="18437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057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4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18440" name="图片 53"/>
              <p:cNvPicPr>
                <a:picLocks noChangeAspect="1"/>
              </p:cNvPicPr>
              <p:nvPr/>
            </p:nvPicPr>
            <p:blipFill>
              <a:blip r:embed="rId1">
                <a:biLevel thresh="50000"/>
                <a:grayscl/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8438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solidFill>
                    <a:srgbClr val="434F5A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8435" name="内容占位符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8" y="1958975"/>
            <a:ext cx="2463800" cy="294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内容占位符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1958975"/>
            <a:ext cx="3371850" cy="230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4543425" y="3790950"/>
            <a:ext cx="6975475" cy="2868613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425" y="1139825"/>
            <a:ext cx="6975475" cy="2452688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4" name="Text Box 9"/>
          <p:cNvSpPr txBox="1"/>
          <p:nvPr/>
        </p:nvSpPr>
        <p:spPr>
          <a:xfrm>
            <a:off x="4819650" y="1365250"/>
            <a:ext cx="41433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1.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本节课用到的角色</a:t>
            </a:r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5" name="Text Box 9"/>
          <p:cNvSpPr txBox="1"/>
          <p:nvPr/>
        </p:nvSpPr>
        <p:spPr>
          <a:xfrm>
            <a:off x="4819650" y="4017963"/>
            <a:ext cx="4143375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2.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本节课用到的背景（室内背景）</a:t>
            </a:r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6" name="Text Box 9"/>
          <p:cNvSpPr txBox="1"/>
          <p:nvPr/>
        </p:nvSpPr>
        <p:spPr>
          <a:xfrm>
            <a:off x="1049338" y="4259263"/>
            <a:ext cx="2774950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鹦鹉快飞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》</a:t>
            </a:r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487" name="图片 6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" y="1435100"/>
            <a:ext cx="3425825" cy="258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7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5" y="1998663"/>
            <a:ext cx="3781425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图片 10" descr="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4841875"/>
            <a:ext cx="1265238" cy="1363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9"/>
          <p:cNvSpPr txBox="1"/>
          <p:nvPr/>
        </p:nvSpPr>
        <p:spPr>
          <a:xfrm>
            <a:off x="4708525" y="5940425"/>
            <a:ext cx="2774950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绘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制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角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色</a:t>
            </a:r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2531" name="图片 2" descr="0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5850" y="1851025"/>
            <a:ext cx="3987800" cy="315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8" descr="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838" y="1890713"/>
            <a:ext cx="4240212" cy="3116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9"/>
          <p:cNvSpPr txBox="1"/>
          <p:nvPr/>
        </p:nvSpPr>
        <p:spPr>
          <a:xfrm>
            <a:off x="2292350" y="6367463"/>
            <a:ext cx="2774950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鹦鹉快飞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》</a:t>
            </a:r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79" name="Text Box 9"/>
          <p:cNvSpPr txBox="1"/>
          <p:nvPr/>
        </p:nvSpPr>
        <p:spPr>
          <a:xfrm>
            <a:off x="7869238" y="1789113"/>
            <a:ext cx="3656012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当</a:t>
            </a:r>
            <a:r>
              <a:rPr lang="zh-CN" altLang="en-US" sz="1600" dirty="0">
                <a:solidFill>
                  <a:srgbClr val="59595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游戏开始时，鹦鹉开始下落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0" name="Text Box 9"/>
          <p:cNvSpPr txBox="1"/>
          <p:nvPr/>
        </p:nvSpPr>
        <p:spPr>
          <a:xfrm>
            <a:off x="7869238" y="4132263"/>
            <a:ext cx="36560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当</a:t>
            </a:r>
            <a:r>
              <a:rPr lang="zh-CN" altLang="en-US" sz="1600" dirty="0">
                <a:solidFill>
                  <a:srgbClr val="59595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一定时间时，障碍物开始克隆自己，并向左移动</a:t>
            </a: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1" name="Text Box 9"/>
          <p:cNvSpPr txBox="1"/>
          <p:nvPr/>
        </p:nvSpPr>
        <p:spPr>
          <a:xfrm>
            <a:off x="7869238" y="2767013"/>
            <a:ext cx="3656012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使</a:t>
            </a:r>
            <a:r>
              <a:rPr lang="zh-CN" altLang="en-US" sz="1600" dirty="0">
                <a:solidFill>
                  <a:srgbClr val="59595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用空格键，让鹦鹉可以飞起来</a:t>
            </a: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2" name="Text Box 9"/>
          <p:cNvSpPr txBox="1"/>
          <p:nvPr/>
        </p:nvSpPr>
        <p:spPr>
          <a:xfrm>
            <a:off x="7870825" y="4826000"/>
            <a:ext cx="365442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如</a:t>
            </a:r>
            <a:r>
              <a:rPr lang="zh-CN" altLang="en-US" sz="1600" dirty="0">
                <a:solidFill>
                  <a:srgbClr val="59595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果鹦鹉碰到障碍物或舞台边缘，游戏结束。</a:t>
            </a: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4583" name="图片 8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419225"/>
            <a:ext cx="6202363" cy="467518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/>
          <p:cNvCxnSpPr/>
          <p:nvPr/>
        </p:nvCxnSpPr>
        <p:spPr>
          <a:xfrm flipV="1">
            <a:off x="3721100" y="2722563"/>
            <a:ext cx="882650" cy="1095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603750" y="2701925"/>
            <a:ext cx="2546350" cy="2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24579" idx="1"/>
          </p:cNvCxnSpPr>
          <p:nvPr/>
        </p:nvCxnSpPr>
        <p:spPr>
          <a:xfrm flipH="1">
            <a:off x="7140575" y="1987550"/>
            <a:ext cx="728663" cy="704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24581" idx="1"/>
          </p:cNvCxnSpPr>
          <p:nvPr/>
        </p:nvCxnSpPr>
        <p:spPr>
          <a:xfrm flipH="1" flipV="1">
            <a:off x="7150100" y="2701925"/>
            <a:ext cx="719138" cy="26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24581" idx="1"/>
            <a:endCxn id="24580" idx="1"/>
          </p:cNvCxnSpPr>
          <p:nvPr/>
        </p:nvCxnSpPr>
        <p:spPr>
          <a:xfrm flipV="1">
            <a:off x="6237288" y="4456113"/>
            <a:ext cx="1631950" cy="1208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543425" y="1139825"/>
            <a:ext cx="6975475" cy="509587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650" y="1365250"/>
            <a:ext cx="5962650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1.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鹦鹉如何起飞和落下？</a:t>
            </a:r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650" y="2598738"/>
            <a:ext cx="4143375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2.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障碍物如何出现？</a:t>
            </a:r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819650" y="3832225"/>
            <a:ext cx="59626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3.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游戏如何结束？</a:t>
            </a:r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048250" y="1905000"/>
            <a:ext cx="6292850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游戏开始</a:t>
            </a:r>
            <a:r>
              <a:rPr lang="en-US" altLang="zh-CN" sz="2000" b="1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Y</a:t>
            </a:r>
            <a:r>
              <a:rPr lang="zh-CN" altLang="en-US" sz="2000" b="1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坐标减少</a:t>
            </a:r>
            <a:r>
              <a:rPr lang="en-US" altLang="zh-CN" sz="2000" b="1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按下空格</a:t>
            </a:r>
            <a:r>
              <a:rPr lang="en-US" altLang="zh-CN" sz="2000" b="1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Y</a:t>
            </a:r>
            <a:r>
              <a:rPr lang="zh-CN" altLang="en-US" sz="2000" b="1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坐标上升</a:t>
            </a:r>
            <a:endParaRPr lang="zh-CN" altLang="en-US" sz="2000" b="1" dirty="0">
              <a:solidFill>
                <a:srgbClr val="ED7D3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zh-CN" altLang="en-US" sz="2000" b="1" dirty="0">
              <a:solidFill>
                <a:srgbClr val="ED7D3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8250" y="3090863"/>
            <a:ext cx="62928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切换造型克隆自己</a:t>
            </a:r>
            <a:r>
              <a:rPr lang="en-US" altLang="zh-CN" sz="2000" b="1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</a:t>
            </a:r>
            <a:endParaRPr lang="zh-CN" altLang="en-US" sz="2000" b="1" dirty="0">
              <a:solidFill>
                <a:srgbClr val="ED7D3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048250" y="4365625"/>
            <a:ext cx="6470650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ED7D3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鹦鹉碰到障碍物和舞台边缘</a:t>
            </a:r>
            <a:endParaRPr lang="zh-CN" altLang="en-US" sz="2000" b="1" dirty="0">
              <a:solidFill>
                <a:srgbClr val="ED7D3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3" name="Text Box 9"/>
          <p:cNvSpPr txBox="1"/>
          <p:nvPr/>
        </p:nvSpPr>
        <p:spPr>
          <a:xfrm>
            <a:off x="784225" y="4365625"/>
            <a:ext cx="2774950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鹦鹉快飞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》</a:t>
            </a:r>
            <a:endParaRPr lang="zh-CN" altLang="en-US" sz="20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6634" name="图片 1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338" y="1663700"/>
            <a:ext cx="3008312" cy="2268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9263" y="2335213"/>
            <a:ext cx="731837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9"/>
          <p:cNvSpPr txBox="1"/>
          <p:nvPr/>
        </p:nvSpPr>
        <p:spPr>
          <a:xfrm>
            <a:off x="3378200" y="1147763"/>
            <a:ext cx="54356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8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选择舞台背景及角色</a:t>
            </a:r>
            <a:endParaRPr lang="zh-CN" altLang="en-US" sz="2800" b="1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3643313" y="4006850"/>
            <a:ext cx="276225" cy="20478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9125" y="4021138"/>
            <a:ext cx="392113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678" name="图片 2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50" y="2228850"/>
            <a:ext cx="4610100" cy="3475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1517650"/>
            <a:ext cx="3095625" cy="401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4265613" y="1158875"/>
            <a:ext cx="7294563" cy="542607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4" name="Text Box 9"/>
          <p:cNvSpPr txBox="1"/>
          <p:nvPr/>
        </p:nvSpPr>
        <p:spPr>
          <a:xfrm>
            <a:off x="969963" y="5510213"/>
            <a:ext cx="23002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你会了吗？</a:t>
            </a:r>
            <a:endParaRPr lang="zh-CN" altLang="en-US" sz="28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25" name="文本框 5"/>
          <p:cNvSpPr txBox="1"/>
          <p:nvPr/>
        </p:nvSpPr>
        <p:spPr>
          <a:xfrm>
            <a:off x="7494588" y="1457325"/>
            <a:ext cx="13700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鹦鹉飞翔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0726" name="图片 1" descr="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1895475"/>
            <a:ext cx="4489450" cy="434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572,&quot;width&quot;:13356}"/>
</p:tagLst>
</file>

<file path=ppt/tags/tag2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388</Words>
  <Application>WPS 演示</Application>
  <PresentationFormat>宽屏</PresentationFormat>
  <Paragraphs>75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Microsoft JhengHei</vt:lpstr>
      <vt:lpstr>+mn-lt</vt:lpstr>
      <vt:lpstr>Segoe Print</vt:lpstr>
      <vt:lpstr>Arial Unicode MS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天津五格教育科技</Company>
  <LinksUpToDate>false</LinksUpToDate>
  <SharedDoc>false</SharedDoc>
  <HyperlinksChanged>false</HyperlinksChanged>
  <AppVersion>14.0000</AppVersion>
  <Manager>五格教育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creator>五格殿下</dc:creator>
  <dc:subject>手柄课件</dc:subject>
  <cp:lastModifiedBy>DELL</cp:lastModifiedBy>
  <cp:revision>569</cp:revision>
  <cp:lastPrinted>2018-10-24T16:00:00Z</cp:lastPrinted>
  <dcterms:created xsi:type="dcterms:W3CDTF">2018-10-24T16:00:00Z</dcterms:created>
  <dcterms:modified xsi:type="dcterms:W3CDTF">2021-08-06T09:20:17Z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756E91BBBF5C4DA182D19CDB6D970DCE</vt:lpwstr>
  </property>
</Properties>
</file>