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409" r:id="rId2"/>
    <p:sldId id="410" r:id="rId3"/>
    <p:sldId id="414" r:id="rId4"/>
    <p:sldId id="451" r:id="rId5"/>
    <p:sldId id="457" r:id="rId6"/>
    <p:sldId id="456" r:id="rId7"/>
    <p:sldId id="458" r:id="rId8"/>
    <p:sldId id="454" r:id="rId9"/>
    <p:sldId id="455" r:id="rId10"/>
    <p:sldId id="453" r:id="rId11"/>
    <p:sldId id="452" r:id="rId12"/>
    <p:sldId id="464" r:id="rId13"/>
    <p:sldId id="459" r:id="rId14"/>
    <p:sldId id="460" r:id="rId15"/>
    <p:sldId id="461" r:id="rId16"/>
    <p:sldId id="462" r:id="rId17"/>
    <p:sldId id="463" r:id="rId18"/>
    <p:sldId id="449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499B"/>
    <a:srgbClr val="6241A3"/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35" autoAdjust="0"/>
    <p:restoredTop sz="94660"/>
  </p:normalViewPr>
  <p:slideViewPr>
    <p:cSldViewPr snapToGrid="0">
      <p:cViewPr varScale="1">
        <p:scale>
          <a:sx n="72" d="100"/>
          <a:sy n="72" d="100"/>
        </p:scale>
        <p:origin x="732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2020/6/13</a:t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‹#›</a:t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t>2020/6/13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849F42C-2DAE-424C-A4B8-3140182C3E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2020/6/13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2020/6/13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2020/6/13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lnSpc>
                <a:spcPct val="13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2020/6/13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2020/6/13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2020/6/13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2020/6/13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1264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单击此处编辑文本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2020/6/13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单击此处编辑文本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100000">
              <a:schemeClr val="bg2">
                <a:lumMod val="8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515600"/>
            <a:ext cx="10969200" cy="473688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3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4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5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7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8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9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0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9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0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6400" y="3209472"/>
            <a:ext cx="9799200" cy="886966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</a:rPr>
              <a:t>Python</a:t>
            </a:r>
            <a:br>
              <a:rPr lang="en-US" altLang="zh-CN" dirty="0">
                <a:solidFill>
                  <a:schemeClr val="bg1"/>
                </a:solidFill>
              </a:rPr>
            </a:br>
            <a:r>
              <a:rPr lang="zh-CN" altLang="en-US" dirty="0">
                <a:solidFill>
                  <a:schemeClr val="bg1"/>
                </a:solidFill>
              </a:rPr>
              <a:t>安装说明</a:t>
            </a:r>
            <a:endParaRPr lang="zh-CN" altLang="zh-CN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08FC339-DE74-445E-8B24-B4CCD0694C27}"/>
              </a:ext>
            </a:extLst>
          </p:cNvPr>
          <p:cNvSpPr/>
          <p:nvPr/>
        </p:nvSpPr>
        <p:spPr>
          <a:xfrm>
            <a:off x="1659563" y="713169"/>
            <a:ext cx="19287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spc="600" dirty="0">
                <a:solidFill>
                  <a:schemeClr val="bg1"/>
                </a:solidFill>
                <a:latin typeface="+mj-ea"/>
                <a:ea typeface="+mj-ea"/>
              </a:rPr>
              <a:t>安装说明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417D905-E154-4291-9323-E0083D8A89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039" r="23465" b="46916"/>
          <a:stretch/>
        </p:blipFill>
        <p:spPr>
          <a:xfrm>
            <a:off x="655505" y="1978925"/>
            <a:ext cx="10880990" cy="3520728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C3D63DE9-F030-4BB4-979E-C4EF215DEB76}"/>
              </a:ext>
            </a:extLst>
          </p:cNvPr>
          <p:cNvSpPr/>
          <p:nvPr/>
        </p:nvSpPr>
        <p:spPr>
          <a:xfrm>
            <a:off x="2490072" y="2975212"/>
            <a:ext cx="1192695" cy="2183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104EC19-9B02-4383-BADF-25AE00A78F9E}"/>
              </a:ext>
            </a:extLst>
          </p:cNvPr>
          <p:cNvSpPr txBox="1"/>
          <p:nvPr/>
        </p:nvSpPr>
        <p:spPr>
          <a:xfrm>
            <a:off x="3966888" y="2735117"/>
            <a:ext cx="5013339" cy="458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</a:rPr>
              <a:t>输入</a:t>
            </a:r>
            <a:r>
              <a:rPr lang="en-US" altLang="zh-CN" b="1" dirty="0">
                <a:solidFill>
                  <a:srgbClr val="FF0000"/>
                </a:solidFill>
              </a:rPr>
              <a:t>python</a:t>
            </a:r>
            <a:r>
              <a:rPr lang="zh-CN" altLang="en-US" b="1" dirty="0">
                <a:solidFill>
                  <a:srgbClr val="FF0000"/>
                </a:solidFill>
              </a:rPr>
              <a:t>按回车，以下为版本信息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26E88F9-AF8A-4F5B-A72A-1B6D59862701}"/>
              </a:ext>
            </a:extLst>
          </p:cNvPr>
          <p:cNvSpPr txBox="1"/>
          <p:nvPr/>
        </p:nvSpPr>
        <p:spPr>
          <a:xfrm>
            <a:off x="2490072" y="3647553"/>
            <a:ext cx="5013339" cy="458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</a:rPr>
              <a:t>输入</a:t>
            </a:r>
            <a:r>
              <a:rPr lang="en-US" altLang="zh-CN" b="1" dirty="0">
                <a:solidFill>
                  <a:srgbClr val="FF0000"/>
                </a:solidFill>
              </a:rPr>
              <a:t>exit</a:t>
            </a:r>
            <a:r>
              <a:rPr lang="zh-CN" altLang="en-US" b="1" dirty="0">
                <a:solidFill>
                  <a:srgbClr val="FF0000"/>
                </a:solidFill>
              </a:rPr>
              <a:t>（）退出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39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08FC339-DE74-445E-8B24-B4CCD0694C27}"/>
              </a:ext>
            </a:extLst>
          </p:cNvPr>
          <p:cNvSpPr/>
          <p:nvPr/>
        </p:nvSpPr>
        <p:spPr>
          <a:xfrm>
            <a:off x="1659563" y="713169"/>
            <a:ext cx="19287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spc="600" dirty="0">
                <a:solidFill>
                  <a:schemeClr val="bg1"/>
                </a:solidFill>
                <a:latin typeface="+mj-ea"/>
                <a:ea typeface="+mj-ea"/>
              </a:rPr>
              <a:t>安装说明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A778DA1-16FF-404A-B14D-7E8EDB849A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56" r="23877" b="42354"/>
          <a:stretch/>
        </p:blipFill>
        <p:spPr>
          <a:xfrm>
            <a:off x="867992" y="1787857"/>
            <a:ext cx="10052144" cy="3858904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0F8D570A-E68A-49CB-8A87-FBB692F8A46B}"/>
              </a:ext>
            </a:extLst>
          </p:cNvPr>
          <p:cNvSpPr/>
          <p:nvPr/>
        </p:nvSpPr>
        <p:spPr>
          <a:xfrm>
            <a:off x="2395602" y="3957850"/>
            <a:ext cx="1192695" cy="32754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A3A7E24-8C5B-49C5-8EEF-F672E9BC2BF5}"/>
              </a:ext>
            </a:extLst>
          </p:cNvPr>
          <p:cNvSpPr txBox="1"/>
          <p:nvPr/>
        </p:nvSpPr>
        <p:spPr>
          <a:xfrm>
            <a:off x="3872418" y="3826937"/>
            <a:ext cx="5013339" cy="458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</a:rPr>
              <a:t>输入 “</a:t>
            </a:r>
            <a:r>
              <a:rPr lang="en-US" altLang="zh-CN" b="1" dirty="0">
                <a:solidFill>
                  <a:srgbClr val="FF0000"/>
                </a:solidFill>
              </a:rPr>
              <a:t>pip -V</a:t>
            </a:r>
            <a:r>
              <a:rPr lang="zh-CN" altLang="en-US" b="1" dirty="0">
                <a:solidFill>
                  <a:srgbClr val="FF0000"/>
                </a:solidFill>
              </a:rPr>
              <a:t>”，并回车，注意中间有空格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F408738-D58E-4110-9CF3-2126D44BD726}"/>
              </a:ext>
            </a:extLst>
          </p:cNvPr>
          <p:cNvSpPr txBox="1"/>
          <p:nvPr/>
        </p:nvSpPr>
        <p:spPr>
          <a:xfrm>
            <a:off x="4625320" y="4507619"/>
            <a:ext cx="5013339" cy="458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</a:rPr>
              <a:t>验证</a:t>
            </a:r>
            <a:r>
              <a:rPr lang="en-US" altLang="zh-CN" b="1" dirty="0">
                <a:solidFill>
                  <a:srgbClr val="FF0000"/>
                </a:solidFill>
              </a:rPr>
              <a:t>pip</a:t>
            </a:r>
            <a:r>
              <a:rPr lang="zh-CN" altLang="en-US" b="1" dirty="0">
                <a:solidFill>
                  <a:srgbClr val="FF0000"/>
                </a:solidFill>
              </a:rPr>
              <a:t>是否可用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119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08FC339-DE74-445E-8B24-B4CCD0694C27}"/>
              </a:ext>
            </a:extLst>
          </p:cNvPr>
          <p:cNvSpPr/>
          <p:nvPr/>
        </p:nvSpPr>
        <p:spPr>
          <a:xfrm>
            <a:off x="1659563" y="713169"/>
            <a:ext cx="19287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spc="600" dirty="0">
                <a:solidFill>
                  <a:schemeClr val="bg1"/>
                </a:solidFill>
                <a:latin typeface="+mj-ea"/>
                <a:ea typeface="+mj-ea"/>
              </a:rPr>
              <a:t>安装说明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62A7813-7B61-42DB-89F9-4AB8E878C9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169727"/>
            <a:ext cx="4342355" cy="5023376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8F9D4125-0DAA-41D7-A9F1-9E12DF4956A8}"/>
              </a:ext>
            </a:extLst>
          </p:cNvPr>
          <p:cNvSpPr txBox="1"/>
          <p:nvPr/>
        </p:nvSpPr>
        <p:spPr>
          <a:xfrm>
            <a:off x="1659563" y="2785234"/>
            <a:ext cx="4161182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</a:rPr>
              <a:t>安装完毕</a:t>
            </a:r>
            <a:endParaRPr lang="en-US" altLang="zh-CN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</a:rPr>
              <a:t>点击左下角开始（微软图标）</a:t>
            </a:r>
            <a:endParaRPr lang="en-US" altLang="zh-CN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</a:rPr>
              <a:t>找到 </a:t>
            </a:r>
            <a:r>
              <a:rPr lang="en-US" altLang="zh-CN" b="1" dirty="0">
                <a:solidFill>
                  <a:srgbClr val="FF0000"/>
                </a:solidFill>
              </a:rPr>
              <a:t>Python</a:t>
            </a:r>
            <a:r>
              <a:rPr lang="zh-CN" altLang="en-US" b="1" dirty="0">
                <a:solidFill>
                  <a:srgbClr val="FF0000"/>
                </a:solidFill>
              </a:rPr>
              <a:t>即可使用</a:t>
            </a:r>
            <a:endParaRPr lang="en-US" altLang="zh-CN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026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7CDF74C-570D-40A2-A422-9C237DF2AA4A}"/>
              </a:ext>
            </a:extLst>
          </p:cNvPr>
          <p:cNvSpPr txBox="1"/>
          <p:nvPr/>
        </p:nvSpPr>
        <p:spPr>
          <a:xfrm>
            <a:off x="4900042" y="3132771"/>
            <a:ext cx="43469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spc="600" dirty="0">
                <a:solidFill>
                  <a:srgbClr val="60499B"/>
                </a:solidFill>
              </a:rPr>
              <a:t>IDLE</a:t>
            </a:r>
            <a:r>
              <a:rPr lang="zh-CN" altLang="en-US" sz="4800" b="1" spc="600" dirty="0">
                <a:solidFill>
                  <a:srgbClr val="60499B"/>
                </a:solidFill>
              </a:rPr>
              <a:t>汉化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244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F0D6DFD-2FF0-44AB-9C01-949C90E4CC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5579" y="1775791"/>
            <a:ext cx="7896792" cy="436904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E08FC339-DE74-445E-8B24-B4CCD0694C27}"/>
              </a:ext>
            </a:extLst>
          </p:cNvPr>
          <p:cNvSpPr/>
          <p:nvPr/>
        </p:nvSpPr>
        <p:spPr>
          <a:xfrm>
            <a:off x="2095579" y="713169"/>
            <a:ext cx="10567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spc="600" dirty="0">
                <a:solidFill>
                  <a:schemeClr val="bg1"/>
                </a:solidFill>
                <a:latin typeface="+mj-ea"/>
                <a:ea typeface="+mj-ea"/>
              </a:rPr>
              <a:t>汉化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82692CE-DEDB-4775-8B22-DF8EE2F78E40}"/>
              </a:ext>
            </a:extLst>
          </p:cNvPr>
          <p:cNvSpPr txBox="1"/>
          <p:nvPr/>
        </p:nvSpPr>
        <p:spPr>
          <a:xfrm>
            <a:off x="5685183" y="2406013"/>
            <a:ext cx="4850295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</a:rPr>
              <a:t>找到</a:t>
            </a:r>
            <a:r>
              <a:rPr lang="en-US" altLang="zh-CN" b="1" dirty="0">
                <a:solidFill>
                  <a:srgbClr val="FF0000"/>
                </a:solidFill>
              </a:rPr>
              <a:t>python</a:t>
            </a:r>
            <a:r>
              <a:rPr lang="zh-CN" altLang="en-US" b="1" dirty="0">
                <a:solidFill>
                  <a:srgbClr val="FF0000"/>
                </a:solidFill>
              </a:rPr>
              <a:t>安装的文件夹，双击进去，每个人安装位置不同</a:t>
            </a:r>
            <a:endParaRPr lang="en-US" altLang="zh-CN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845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F3266596-A199-465D-A805-3496735CF3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2474" y="1627965"/>
            <a:ext cx="7387052" cy="408701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E08FC339-DE74-445E-8B24-B4CCD0694C27}"/>
              </a:ext>
            </a:extLst>
          </p:cNvPr>
          <p:cNvSpPr/>
          <p:nvPr/>
        </p:nvSpPr>
        <p:spPr>
          <a:xfrm>
            <a:off x="1659563" y="713169"/>
            <a:ext cx="19287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spc="600" dirty="0">
                <a:solidFill>
                  <a:schemeClr val="bg1"/>
                </a:solidFill>
                <a:latin typeface="+mj-ea"/>
                <a:ea typeface="+mj-ea"/>
              </a:rPr>
              <a:t>安装说明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70A3A07-6793-4FB7-84C7-900103987051}"/>
              </a:ext>
            </a:extLst>
          </p:cNvPr>
          <p:cNvSpPr/>
          <p:nvPr/>
        </p:nvSpPr>
        <p:spPr>
          <a:xfrm>
            <a:off x="4908894" y="2652489"/>
            <a:ext cx="6096000" cy="45845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FF0000"/>
                </a:solidFill>
              </a:rPr>
              <a:t>2</a:t>
            </a:r>
            <a:r>
              <a:rPr lang="zh-CN" altLang="en-US" b="1" dirty="0">
                <a:solidFill>
                  <a:srgbClr val="FF0000"/>
                </a:solidFill>
              </a:rPr>
              <a:t>、找到“</a:t>
            </a:r>
            <a:r>
              <a:rPr lang="en-US" altLang="zh-CN" b="1" dirty="0">
                <a:solidFill>
                  <a:srgbClr val="FF0000"/>
                </a:solidFill>
              </a:rPr>
              <a:t>lib</a:t>
            </a:r>
            <a:r>
              <a:rPr lang="zh-CN" altLang="en-US" b="1" dirty="0">
                <a:solidFill>
                  <a:srgbClr val="FF0000"/>
                </a:solidFill>
              </a:rPr>
              <a:t>”文件夹，双击进入</a:t>
            </a:r>
            <a:endParaRPr lang="en-US" altLang="zh-CN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880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08FC339-DE74-445E-8B24-B4CCD0694C27}"/>
              </a:ext>
            </a:extLst>
          </p:cNvPr>
          <p:cNvSpPr/>
          <p:nvPr/>
        </p:nvSpPr>
        <p:spPr>
          <a:xfrm>
            <a:off x="1659563" y="713169"/>
            <a:ext cx="19287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spc="600" dirty="0">
                <a:solidFill>
                  <a:schemeClr val="bg1"/>
                </a:solidFill>
                <a:latin typeface="+mj-ea"/>
                <a:ea typeface="+mj-ea"/>
              </a:rPr>
              <a:t>安装说明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147CF0E-326F-4390-943F-4A5900F410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5911" y="1609299"/>
            <a:ext cx="8009904" cy="443162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670A3A07-6793-4FB7-84C7-900103987051}"/>
              </a:ext>
            </a:extLst>
          </p:cNvPr>
          <p:cNvSpPr/>
          <p:nvPr/>
        </p:nvSpPr>
        <p:spPr>
          <a:xfrm>
            <a:off x="4754490" y="2044772"/>
            <a:ext cx="6096000" cy="128945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FF0000"/>
                </a:solidFill>
              </a:rPr>
              <a:t>3</a:t>
            </a:r>
            <a:r>
              <a:rPr lang="zh-CN" altLang="en-US" b="1" dirty="0">
                <a:solidFill>
                  <a:srgbClr val="FF0000"/>
                </a:solidFill>
              </a:rPr>
              <a:t>、找到“</a:t>
            </a:r>
            <a:r>
              <a:rPr lang="en-US" altLang="zh-CN" b="1" dirty="0" err="1">
                <a:solidFill>
                  <a:srgbClr val="FF0000"/>
                </a:solidFill>
              </a:rPr>
              <a:t>idlelib</a:t>
            </a:r>
            <a:r>
              <a:rPr lang="zh-CN" altLang="en-US" b="1" dirty="0">
                <a:solidFill>
                  <a:srgbClr val="FF0000"/>
                </a:solidFill>
              </a:rPr>
              <a:t>”删除，将汉化包里的“</a:t>
            </a:r>
            <a:r>
              <a:rPr lang="en-US" altLang="zh-CN" b="1" dirty="0" err="1">
                <a:solidFill>
                  <a:srgbClr val="FF0000"/>
                </a:solidFill>
              </a:rPr>
              <a:t>idlelib</a:t>
            </a:r>
            <a:r>
              <a:rPr lang="zh-CN" altLang="en-US" b="1" dirty="0">
                <a:solidFill>
                  <a:srgbClr val="FF0000"/>
                </a:solidFill>
              </a:rPr>
              <a:t>”文件夹复制粘贴过来。</a:t>
            </a:r>
            <a:endParaRPr lang="en-US" altLang="zh-CN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</a:rPr>
              <a:t>注：原先的</a:t>
            </a:r>
            <a:r>
              <a:rPr lang="en-US" altLang="zh-CN" b="1" dirty="0" err="1">
                <a:solidFill>
                  <a:srgbClr val="FF0000"/>
                </a:solidFill>
              </a:rPr>
              <a:t>idlelib</a:t>
            </a:r>
            <a:r>
              <a:rPr lang="zh-CN" altLang="en-US" b="1" dirty="0">
                <a:solidFill>
                  <a:srgbClr val="FF0000"/>
                </a:solidFill>
              </a:rPr>
              <a:t>文件夹建议备份，即剪切到其他位置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49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08FC339-DE74-445E-8B24-B4CCD0694C27}"/>
              </a:ext>
            </a:extLst>
          </p:cNvPr>
          <p:cNvSpPr/>
          <p:nvPr/>
        </p:nvSpPr>
        <p:spPr>
          <a:xfrm>
            <a:off x="1659563" y="713169"/>
            <a:ext cx="19287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spc="600" dirty="0">
                <a:solidFill>
                  <a:schemeClr val="bg1"/>
                </a:solidFill>
                <a:latin typeface="+mj-ea"/>
                <a:ea typeface="+mj-ea"/>
              </a:rPr>
              <a:t>安装说明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7188047-1B49-4236-8472-C4F641E941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6403" b="34013"/>
          <a:stretch/>
        </p:blipFill>
        <p:spPr>
          <a:xfrm>
            <a:off x="1508677" y="1174267"/>
            <a:ext cx="6153150" cy="4509466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70DECC25-F015-4250-A17B-F107EBC6A3FC}"/>
              </a:ext>
            </a:extLst>
          </p:cNvPr>
          <p:cNvSpPr txBox="1"/>
          <p:nvPr/>
        </p:nvSpPr>
        <p:spPr>
          <a:xfrm>
            <a:off x="8030817" y="2413337"/>
            <a:ext cx="31540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打开即为汉化版本的</a:t>
            </a:r>
            <a:r>
              <a:rPr lang="en-US" altLang="zh-CN" b="1" dirty="0">
                <a:solidFill>
                  <a:srgbClr val="FF0000"/>
                </a:solidFill>
              </a:rPr>
              <a:t>IDLE</a:t>
            </a:r>
          </a:p>
          <a:p>
            <a:endParaRPr lang="en-US" altLang="zh-CN" b="1" dirty="0">
              <a:solidFill>
                <a:srgbClr val="FF0000"/>
              </a:solidFill>
            </a:endParaRPr>
          </a:p>
          <a:p>
            <a:r>
              <a:rPr lang="zh-CN" altLang="en-US" b="1" dirty="0">
                <a:solidFill>
                  <a:srgbClr val="FF0000"/>
                </a:solidFill>
              </a:rPr>
              <a:t>点击 选项 </a:t>
            </a:r>
            <a:r>
              <a:rPr lang="en-US" altLang="zh-CN" b="1" dirty="0">
                <a:solidFill>
                  <a:srgbClr val="FF0000"/>
                </a:solidFill>
              </a:rPr>
              <a:t>—— </a:t>
            </a:r>
            <a:r>
              <a:rPr lang="zh-CN" altLang="en-US" b="1" dirty="0">
                <a:solidFill>
                  <a:srgbClr val="FF0000"/>
                </a:solidFill>
              </a:rPr>
              <a:t>配置</a:t>
            </a:r>
            <a:r>
              <a:rPr lang="en-US" altLang="zh-CN" b="1" dirty="0">
                <a:solidFill>
                  <a:srgbClr val="FF0000"/>
                </a:solidFill>
              </a:rPr>
              <a:t>IDLE</a:t>
            </a:r>
          </a:p>
          <a:p>
            <a:endParaRPr lang="en-US" altLang="zh-CN" b="1" dirty="0">
              <a:solidFill>
                <a:srgbClr val="FF0000"/>
              </a:solidFill>
            </a:endParaRPr>
          </a:p>
          <a:p>
            <a:r>
              <a:rPr lang="zh-CN" altLang="en-US" b="1" dirty="0">
                <a:solidFill>
                  <a:srgbClr val="FF0000"/>
                </a:solidFill>
              </a:rPr>
              <a:t>显示窗口进行修改字体、颜</a:t>
            </a:r>
            <a:endParaRPr lang="en-US" altLang="zh-CN" b="1" dirty="0">
              <a:solidFill>
                <a:srgbClr val="FF0000"/>
              </a:solidFill>
            </a:endParaRPr>
          </a:p>
          <a:p>
            <a:endParaRPr lang="en-US" altLang="zh-CN" b="1" dirty="0">
              <a:solidFill>
                <a:srgbClr val="FF0000"/>
              </a:solidFill>
            </a:endParaRPr>
          </a:p>
          <a:p>
            <a:r>
              <a:rPr lang="zh-CN" altLang="en-US" b="1" dirty="0">
                <a:solidFill>
                  <a:srgbClr val="FF0000"/>
                </a:solidFill>
              </a:rPr>
              <a:t>色、背景、高亮等等</a:t>
            </a:r>
            <a:endParaRPr lang="en-US" altLang="zh-CN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396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C:/Users/ADMINI~1/AppData/Local/Temp/kaimatting_20191225101325/output_20191225101348..pngoutput_20191225101348.">
            <a:extLst>
              <a:ext uri="{FF2B5EF4-FFF2-40B4-BE49-F238E27FC236}">
                <a16:creationId xmlns:a16="http://schemas.microsoft.com/office/drawing/2014/main" id="{D0878FB2-96ED-46F2-9FDE-177F2FEC76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7669" y="2655226"/>
            <a:ext cx="7180580" cy="2002155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8647F382-4CAF-48C4-ABD2-B35825CF4772}"/>
              </a:ext>
            </a:extLst>
          </p:cNvPr>
          <p:cNvSpPr/>
          <p:nvPr/>
        </p:nvSpPr>
        <p:spPr>
          <a:xfrm>
            <a:off x="1593302" y="708338"/>
            <a:ext cx="19287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谢谢支持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085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7CDF74C-570D-40A2-A422-9C237DF2AA4A}"/>
              </a:ext>
            </a:extLst>
          </p:cNvPr>
          <p:cNvSpPr txBox="1"/>
          <p:nvPr/>
        </p:nvSpPr>
        <p:spPr>
          <a:xfrm>
            <a:off x="4820529" y="3106267"/>
            <a:ext cx="43469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spc="600" dirty="0">
                <a:solidFill>
                  <a:srgbClr val="60499B"/>
                </a:solidFill>
              </a:rPr>
              <a:t>安 装 说 明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08FC339-DE74-445E-8B24-B4CCD0694C27}"/>
              </a:ext>
            </a:extLst>
          </p:cNvPr>
          <p:cNvSpPr/>
          <p:nvPr/>
        </p:nvSpPr>
        <p:spPr>
          <a:xfrm>
            <a:off x="1659563" y="713169"/>
            <a:ext cx="19287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spc="600" dirty="0">
                <a:solidFill>
                  <a:schemeClr val="bg1"/>
                </a:solidFill>
                <a:latin typeface="+mj-ea"/>
                <a:ea typeface="+mj-ea"/>
              </a:rPr>
              <a:t>安装说明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7839D1A-79A9-4FAC-BEB9-D3052469CA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5517" y="1444451"/>
            <a:ext cx="7980966" cy="4630667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5413B1FA-6EBA-4D65-A92C-7A87D4887B4A}"/>
              </a:ext>
            </a:extLst>
          </p:cNvPr>
          <p:cNvSpPr txBox="1"/>
          <p:nvPr/>
        </p:nvSpPr>
        <p:spPr>
          <a:xfrm>
            <a:off x="5844209" y="2784272"/>
            <a:ext cx="3379304" cy="1289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</a:rPr>
              <a:t>找到</a:t>
            </a:r>
            <a:r>
              <a:rPr lang="en-US" altLang="zh-CN" b="1" dirty="0" err="1">
                <a:solidFill>
                  <a:srgbClr val="FF0000"/>
                </a:solidFill>
              </a:rPr>
              <a:t>python3.8</a:t>
            </a:r>
            <a:r>
              <a:rPr lang="zh-CN" altLang="en-US" b="1" dirty="0">
                <a:solidFill>
                  <a:srgbClr val="FF0000"/>
                </a:solidFill>
              </a:rPr>
              <a:t>版本的安装包，右击选择“以管理员身份运行”，点击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500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08FC339-DE74-445E-8B24-B4CCD0694C27}"/>
              </a:ext>
            </a:extLst>
          </p:cNvPr>
          <p:cNvSpPr/>
          <p:nvPr/>
        </p:nvSpPr>
        <p:spPr>
          <a:xfrm>
            <a:off x="1659563" y="713169"/>
            <a:ext cx="19287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spc="600" dirty="0">
                <a:solidFill>
                  <a:schemeClr val="bg1"/>
                </a:solidFill>
                <a:latin typeface="+mj-ea"/>
                <a:ea typeface="+mj-ea"/>
              </a:rPr>
              <a:t>安装说明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CE83227-1B19-498F-A172-11D798F618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0661" y="1464831"/>
            <a:ext cx="7610679" cy="46800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65B0E315-373E-4832-8E3B-BDA03734720B}"/>
              </a:ext>
            </a:extLst>
          </p:cNvPr>
          <p:cNvSpPr txBox="1"/>
          <p:nvPr/>
        </p:nvSpPr>
        <p:spPr>
          <a:xfrm>
            <a:off x="6520070" y="5558027"/>
            <a:ext cx="2372139" cy="458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FF0000"/>
                </a:solidFill>
              </a:rPr>
              <a:t>1</a:t>
            </a:r>
            <a:r>
              <a:rPr lang="zh-CN" altLang="en-US" b="1" dirty="0">
                <a:solidFill>
                  <a:srgbClr val="FF0000"/>
                </a:solidFill>
              </a:rPr>
              <a:t>、勾选这个选项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93EE0C0-7638-49EC-AA40-E31736BBB323}"/>
              </a:ext>
            </a:extLst>
          </p:cNvPr>
          <p:cNvSpPr/>
          <p:nvPr/>
        </p:nvSpPr>
        <p:spPr>
          <a:xfrm>
            <a:off x="4293704" y="5671931"/>
            <a:ext cx="2146853" cy="33130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103334A-6392-444C-8BD0-709446B53D9F}"/>
              </a:ext>
            </a:extLst>
          </p:cNvPr>
          <p:cNvSpPr/>
          <p:nvPr/>
        </p:nvSpPr>
        <p:spPr>
          <a:xfrm>
            <a:off x="4373217" y="4287079"/>
            <a:ext cx="2623931" cy="62947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404469A-B350-45FD-AD5D-44401B9C76B4}"/>
              </a:ext>
            </a:extLst>
          </p:cNvPr>
          <p:cNvSpPr txBox="1"/>
          <p:nvPr/>
        </p:nvSpPr>
        <p:spPr>
          <a:xfrm>
            <a:off x="6997148" y="4372588"/>
            <a:ext cx="2372139" cy="458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FF0000"/>
                </a:solidFill>
              </a:rPr>
              <a:t>2</a:t>
            </a:r>
            <a:r>
              <a:rPr lang="zh-CN" altLang="en-US" b="1" dirty="0">
                <a:solidFill>
                  <a:srgbClr val="FF0000"/>
                </a:solidFill>
              </a:rPr>
              <a:t>、点击自定义安装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94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08FC339-DE74-445E-8B24-B4CCD0694C27}"/>
              </a:ext>
            </a:extLst>
          </p:cNvPr>
          <p:cNvSpPr/>
          <p:nvPr/>
        </p:nvSpPr>
        <p:spPr>
          <a:xfrm>
            <a:off x="1659563" y="713169"/>
            <a:ext cx="19287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spc="600" dirty="0">
                <a:solidFill>
                  <a:schemeClr val="bg1"/>
                </a:solidFill>
                <a:latin typeface="+mj-ea"/>
                <a:ea typeface="+mj-ea"/>
              </a:rPr>
              <a:t>安装说明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BA50D1D-AD14-41F7-9B70-6BB699EAE2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0660" y="1609022"/>
            <a:ext cx="7610680" cy="46800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5F0774D2-5213-4D9E-B2B8-6286FFF84734}"/>
              </a:ext>
            </a:extLst>
          </p:cNvPr>
          <p:cNvSpPr txBox="1"/>
          <p:nvPr/>
        </p:nvSpPr>
        <p:spPr>
          <a:xfrm>
            <a:off x="7633252" y="2274947"/>
            <a:ext cx="2372139" cy="87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</a:rPr>
              <a:t>选择安装内容，建议不要修改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200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08FC339-DE74-445E-8B24-B4CCD0694C27}"/>
              </a:ext>
            </a:extLst>
          </p:cNvPr>
          <p:cNvSpPr/>
          <p:nvPr/>
        </p:nvSpPr>
        <p:spPr>
          <a:xfrm>
            <a:off x="1659563" y="713169"/>
            <a:ext cx="19287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spc="600" dirty="0">
                <a:solidFill>
                  <a:schemeClr val="bg1"/>
                </a:solidFill>
                <a:latin typeface="+mj-ea"/>
                <a:ea typeface="+mj-ea"/>
              </a:rPr>
              <a:t>安装说明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53D4A83-6707-4D64-ABBB-BE616CE488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0661" y="1566908"/>
            <a:ext cx="7610679" cy="4680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F2E6B3F0-0E7C-4F3C-BD23-EBD6D2D9FF92}"/>
              </a:ext>
            </a:extLst>
          </p:cNvPr>
          <p:cNvSpPr/>
          <p:nvPr/>
        </p:nvSpPr>
        <p:spPr>
          <a:xfrm>
            <a:off x="4267200" y="2385391"/>
            <a:ext cx="1828800" cy="33130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1E59D5E-B692-4AF8-8AD9-ACF0E2473700}"/>
              </a:ext>
            </a:extLst>
          </p:cNvPr>
          <p:cNvSpPr txBox="1"/>
          <p:nvPr/>
        </p:nvSpPr>
        <p:spPr>
          <a:xfrm>
            <a:off x="6334539" y="2258237"/>
            <a:ext cx="2372139" cy="458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FF0000"/>
                </a:solidFill>
              </a:rPr>
              <a:t>1</a:t>
            </a:r>
            <a:r>
              <a:rPr lang="zh-CN" altLang="en-US" b="1" dirty="0">
                <a:solidFill>
                  <a:srgbClr val="FF0000"/>
                </a:solidFill>
              </a:rPr>
              <a:t>、勾选该选项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ADFE20E-9C94-44AA-8514-D96570F4F19F}"/>
              </a:ext>
            </a:extLst>
          </p:cNvPr>
          <p:cNvSpPr/>
          <p:nvPr/>
        </p:nvSpPr>
        <p:spPr>
          <a:xfrm>
            <a:off x="4267200" y="4784035"/>
            <a:ext cx="2067339" cy="56006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546EF2C-D311-4850-9FB8-682E68F6637C}"/>
              </a:ext>
            </a:extLst>
          </p:cNvPr>
          <p:cNvSpPr txBox="1"/>
          <p:nvPr/>
        </p:nvSpPr>
        <p:spPr>
          <a:xfrm>
            <a:off x="3485322" y="4311707"/>
            <a:ext cx="7610679" cy="458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FF0000"/>
                </a:solidFill>
              </a:rPr>
              <a:t>2</a:t>
            </a:r>
            <a:r>
              <a:rPr lang="zh-CN" altLang="en-US" b="1" dirty="0">
                <a:solidFill>
                  <a:srgbClr val="FF0000"/>
                </a:solidFill>
              </a:rPr>
              <a:t>、指定软件安装路径。可自定义到</a:t>
            </a:r>
            <a:r>
              <a:rPr lang="en-US" altLang="zh-CN" b="1" dirty="0">
                <a:solidFill>
                  <a:srgbClr val="FF0000"/>
                </a:solidFill>
              </a:rPr>
              <a:t>D</a:t>
            </a:r>
            <a:r>
              <a:rPr lang="zh-CN" altLang="en-US" b="1" dirty="0">
                <a:solidFill>
                  <a:srgbClr val="FF0000"/>
                </a:solidFill>
              </a:rPr>
              <a:t>盘，一定要记住安装到什么位置！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A0A409F-5E83-401B-9901-2EA42DF5584B}"/>
              </a:ext>
            </a:extLst>
          </p:cNvPr>
          <p:cNvSpPr/>
          <p:nvPr/>
        </p:nvSpPr>
        <p:spPr>
          <a:xfrm>
            <a:off x="7520610" y="5688586"/>
            <a:ext cx="1305339" cy="45845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6B7EC84-B476-48FA-B0BD-E717F12670E1}"/>
              </a:ext>
            </a:extLst>
          </p:cNvPr>
          <p:cNvSpPr txBox="1"/>
          <p:nvPr/>
        </p:nvSpPr>
        <p:spPr>
          <a:xfrm>
            <a:off x="7388086" y="5202711"/>
            <a:ext cx="2372139" cy="458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FF0000"/>
                </a:solidFill>
              </a:rPr>
              <a:t>3</a:t>
            </a:r>
            <a:r>
              <a:rPr lang="zh-CN" altLang="en-US" b="1" dirty="0">
                <a:solidFill>
                  <a:srgbClr val="FF0000"/>
                </a:solidFill>
              </a:rPr>
              <a:t>、点击安装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627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08FC339-DE74-445E-8B24-B4CCD0694C27}"/>
              </a:ext>
            </a:extLst>
          </p:cNvPr>
          <p:cNvSpPr/>
          <p:nvPr/>
        </p:nvSpPr>
        <p:spPr>
          <a:xfrm>
            <a:off x="1659563" y="713169"/>
            <a:ext cx="19287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spc="600" dirty="0">
                <a:solidFill>
                  <a:schemeClr val="bg1"/>
                </a:solidFill>
                <a:latin typeface="+mj-ea"/>
                <a:ea typeface="+mj-ea"/>
              </a:rPr>
              <a:t>安装说明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D776012-0C0D-44E1-B5A7-E9B2AF9351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0660" y="1466850"/>
            <a:ext cx="7610680" cy="4680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0E85C740-FF78-4600-9FC8-B0ED600D2132}"/>
              </a:ext>
            </a:extLst>
          </p:cNvPr>
          <p:cNvSpPr txBox="1"/>
          <p:nvPr/>
        </p:nvSpPr>
        <p:spPr>
          <a:xfrm>
            <a:off x="6096000" y="2851271"/>
            <a:ext cx="2372139" cy="458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</a:rPr>
              <a:t>安装进行时。。。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875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08FC339-DE74-445E-8B24-B4CCD0694C27}"/>
              </a:ext>
            </a:extLst>
          </p:cNvPr>
          <p:cNvSpPr/>
          <p:nvPr/>
        </p:nvSpPr>
        <p:spPr>
          <a:xfrm>
            <a:off x="1659563" y="713169"/>
            <a:ext cx="19287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spc="600" dirty="0">
                <a:solidFill>
                  <a:schemeClr val="bg1"/>
                </a:solidFill>
                <a:latin typeface="+mj-ea"/>
                <a:ea typeface="+mj-ea"/>
              </a:rPr>
              <a:t>安装说明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1AEA713-8E14-419C-8438-1CF655C73A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0660" y="1466850"/>
            <a:ext cx="7610680" cy="4680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CC4C9B4F-17A8-4B05-9496-FC64BA270BB4}"/>
              </a:ext>
            </a:extLst>
          </p:cNvPr>
          <p:cNvSpPr/>
          <p:nvPr/>
        </p:nvSpPr>
        <p:spPr>
          <a:xfrm>
            <a:off x="8596001" y="5609072"/>
            <a:ext cx="1305339" cy="45845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8857211-49E4-4DB7-9C11-403B26A41635}"/>
              </a:ext>
            </a:extLst>
          </p:cNvPr>
          <p:cNvSpPr txBox="1"/>
          <p:nvPr/>
        </p:nvSpPr>
        <p:spPr>
          <a:xfrm>
            <a:off x="7651783" y="5035382"/>
            <a:ext cx="3413783" cy="458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</a:rPr>
              <a:t>安装完成，点击</a:t>
            </a:r>
            <a:r>
              <a:rPr lang="en-US" altLang="zh-CN" b="1" dirty="0">
                <a:solidFill>
                  <a:srgbClr val="FF0000"/>
                </a:solidFill>
              </a:rPr>
              <a:t>close</a:t>
            </a:r>
            <a:r>
              <a:rPr lang="zh-CN" altLang="en-US" b="1" dirty="0">
                <a:solidFill>
                  <a:srgbClr val="FF0000"/>
                </a:solidFill>
              </a:rPr>
              <a:t>关闭窗口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643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08FC339-DE74-445E-8B24-B4CCD0694C27}"/>
              </a:ext>
            </a:extLst>
          </p:cNvPr>
          <p:cNvSpPr/>
          <p:nvPr/>
        </p:nvSpPr>
        <p:spPr>
          <a:xfrm>
            <a:off x="1659563" y="713169"/>
            <a:ext cx="19287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spc="600" dirty="0">
                <a:solidFill>
                  <a:schemeClr val="bg1"/>
                </a:solidFill>
                <a:latin typeface="+mj-ea"/>
                <a:ea typeface="+mj-ea"/>
              </a:rPr>
              <a:t>安装说明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4D26BCF-D680-4926-8C07-D2D7DB1DA6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290" r="21756" b="1"/>
          <a:stretch/>
        </p:blipFill>
        <p:spPr>
          <a:xfrm>
            <a:off x="1898314" y="1531091"/>
            <a:ext cx="8395372" cy="4680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CB13C1F6-63EA-4C50-9BFE-64F5CB5E8ED4}"/>
              </a:ext>
            </a:extLst>
          </p:cNvPr>
          <p:cNvSpPr txBox="1"/>
          <p:nvPr/>
        </p:nvSpPr>
        <p:spPr>
          <a:xfrm>
            <a:off x="2682217" y="4306512"/>
            <a:ext cx="4195661" cy="87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</a:rPr>
              <a:t>回到桌面，按快捷键“</a:t>
            </a:r>
            <a:r>
              <a:rPr lang="en-US" altLang="zh-CN" b="1" dirty="0">
                <a:solidFill>
                  <a:srgbClr val="FF0000"/>
                </a:solidFill>
              </a:rPr>
              <a:t>win + r</a:t>
            </a:r>
            <a:r>
              <a:rPr lang="zh-CN" altLang="en-US" b="1" dirty="0">
                <a:solidFill>
                  <a:srgbClr val="FF0000"/>
                </a:solidFill>
              </a:rPr>
              <a:t>”，调出对话框，输入“</a:t>
            </a:r>
            <a:r>
              <a:rPr lang="en-US" altLang="zh-CN" b="1" dirty="0" err="1">
                <a:solidFill>
                  <a:srgbClr val="FF0000"/>
                </a:solidFill>
              </a:rPr>
              <a:t>cmd</a:t>
            </a:r>
            <a:r>
              <a:rPr lang="zh-CN" altLang="en-US" b="1" dirty="0">
                <a:solidFill>
                  <a:srgbClr val="FF0000"/>
                </a:solidFill>
              </a:rPr>
              <a:t>”，按回车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9EAA854-8110-4366-B01E-046F194F7B19}"/>
              </a:ext>
            </a:extLst>
          </p:cNvPr>
          <p:cNvSpPr txBox="1"/>
          <p:nvPr/>
        </p:nvSpPr>
        <p:spPr>
          <a:xfrm>
            <a:off x="6122504" y="5038192"/>
            <a:ext cx="4195661" cy="87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err="1">
                <a:solidFill>
                  <a:srgbClr val="FF0000"/>
                </a:solidFill>
              </a:rPr>
              <a:t>win10</a:t>
            </a:r>
            <a:r>
              <a:rPr lang="zh-CN" altLang="en-US" b="1" dirty="0">
                <a:solidFill>
                  <a:srgbClr val="FF0000"/>
                </a:solidFill>
              </a:rPr>
              <a:t>左下角有搜索框可直接输入“</a:t>
            </a:r>
            <a:r>
              <a:rPr lang="en-US" altLang="zh-CN" b="1" dirty="0" err="1">
                <a:solidFill>
                  <a:srgbClr val="FF0000"/>
                </a:solidFill>
              </a:rPr>
              <a:t>cmd</a:t>
            </a:r>
            <a:r>
              <a:rPr lang="zh-CN" altLang="en-US" b="1" dirty="0">
                <a:solidFill>
                  <a:srgbClr val="FF0000"/>
                </a:solidFill>
              </a:rPr>
              <a:t>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755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3702</TotalTime>
  <Words>280</Words>
  <Application>Microsoft Office PowerPoint</Application>
  <PresentationFormat>宽屏</PresentationFormat>
  <Paragraphs>47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2" baseType="lpstr">
      <vt:lpstr>微软雅黑</vt:lpstr>
      <vt:lpstr>Arial</vt:lpstr>
      <vt:lpstr>Wingdings</vt:lpstr>
      <vt:lpstr>Office 主题​​</vt:lpstr>
      <vt:lpstr>Python 安装说明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Python 变量</dc:title>
  <dc:creator>ZXD</dc:creator>
  <cp:lastModifiedBy>ZXD</cp:lastModifiedBy>
  <cp:revision>211</cp:revision>
  <dcterms:created xsi:type="dcterms:W3CDTF">2019-06-19T02:08:00Z</dcterms:created>
  <dcterms:modified xsi:type="dcterms:W3CDTF">2020-06-13T07:17:07Z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2052-11.1.0.9564</vt:lpwstr>
  </property>
</Properties>
</file>