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6" r:id="rId12"/>
    <p:sldId id="271" r:id="rId13"/>
    <p:sldId id="270" r:id="rId14"/>
    <p:sldId id="269" r:id="rId15"/>
    <p:sldId id="268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>
        <p:scale>
          <a:sx n="100" d="100"/>
          <a:sy n="100" d="100"/>
        </p:scale>
        <p:origin x="-1944" y="-25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62D14-23D4-423E-B6BC-AE664AC58674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792B-7CB6-4B95-82F8-FFB90F736B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792B-7CB6-4B95-82F8-FFB90F736B8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71400"/>
            <a:ext cx="9253686" cy="705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565086" cy="70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862642" cy="71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647634" cy="696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086" cy="687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2550" cy="713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7530" cy="70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406482" cy="693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924" y="0"/>
            <a:ext cx="9416452" cy="7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38611" y="1600200"/>
            <a:ext cx="9630923" cy="468632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183281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3081"/>
            <a:ext cx="9450774" cy="738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8448"/>
            <a:ext cx="9190186" cy="695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423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810700" cy="716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9178"/>
            <a:ext cx="9294796" cy="705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78"/>
            <a:ext cx="9360446" cy="684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00814"/>
            <a:ext cx="9418784" cy="695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0118" cy="70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714159" y="1600200"/>
            <a:ext cx="12572318" cy="468632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924" y="-113848"/>
            <a:ext cx="9487444" cy="697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4910" y="0"/>
            <a:ext cx="9548910" cy="68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618"/>
            <a:ext cx="9144000" cy="697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035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7054" cy="744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154" y="-156290"/>
            <a:ext cx="9315154" cy="70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62" y="0"/>
            <a:ext cx="9206062" cy="710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</Words>
  <Application>Microsoft Office PowerPoint</Application>
  <PresentationFormat>全屏显示(4:3)</PresentationFormat>
  <Paragraphs>1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暗香扑面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5</cp:revision>
  <dcterms:modified xsi:type="dcterms:W3CDTF">2020-11-30T11:34:33Z</dcterms:modified>
</cp:coreProperties>
</file>