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9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19430" y="635"/>
            <a:ext cx="127114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785" y="635"/>
            <a:ext cx="1213358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150" y="635"/>
            <a:ext cx="12355195" cy="6927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342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21335"/>
            <a:ext cx="12191365" cy="6336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560" y="-635"/>
            <a:ext cx="1215707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9170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91945" y="1296035"/>
            <a:ext cx="9006840" cy="5041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8255"/>
            <a:ext cx="12192635" cy="6865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259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7965" y="0"/>
            <a:ext cx="120777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2.xml><?xml version="1.0" encoding="utf-8"?>
<p:tagLst xmlns:p="http://schemas.openxmlformats.org/presentationml/2006/main">
  <p:tag name="COMMONDATA" val="eyJoZGlkIjoiMWYwYmI2YTJjYjk0NmQ1Mzg4NGVkMTdhNmQ3MTFjYW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乐学故事</cp:lastModifiedBy>
  <cp:revision>26</cp:revision>
  <dcterms:created xsi:type="dcterms:W3CDTF">2019-06-19T02:08:00Z</dcterms:created>
  <dcterms:modified xsi:type="dcterms:W3CDTF">2023-06-23T09:53:33Z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005144A619494805ADBABCB21B5043DE_12</vt:lpwstr>
  </property>
</Properties>
</file>