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  <a:pPr/>
              <a:t>2020/12/2</a:t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  <a:pPr/>
              <a:t>‹#›</a:t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2020/12/2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635"/>
            <a:ext cx="1219073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自定义</PresentationFormat>
  <Paragraphs>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空白演示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27</cp:revision>
  <dcterms:created xsi:type="dcterms:W3CDTF">2019-06-19T02:08:00Z</dcterms:created>
  <dcterms:modified xsi:type="dcterms:W3CDTF">2020-12-02T07:15:56Z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