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"/>
            <a:ext cx="12192635" cy="685673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327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28775" y="1296035"/>
            <a:ext cx="8933180" cy="50412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1365" cy="68021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4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Arial</vt:lpstr>
      <vt:lpstr>SimSun</vt:lpstr>
      <vt:lpstr>Wingdings</vt:lpstr>
      <vt:lpstr>Microsoft YaHei</vt:lpstr>
      <vt:lpstr>Arial Unicode MS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26</cp:revision>
  <dcterms:created xsi:type="dcterms:W3CDTF">2019-06-19T02:08:00Z</dcterms:created>
  <dcterms:modified xsi:type="dcterms:W3CDTF">2020-12-02T01:47:16Z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