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5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8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54716d4-5b3a-490d-b962-c0ab1e6b81b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2"/>
            <p14:sldId id="274"/>
            <p14:sldId id="275"/>
            <p14:sldId id="276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8"/>
            <p14:sldId id="271"/>
            <p14:sldId id="273"/>
            <p14:sldId id="277"/>
          </p14:sldIdLst>
        </p14:section>
        <p14:section name="无标题节" id="{382f3af7-37e7-42e8-b362-6a672d41a1f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635"/>
            <a:ext cx="12192635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327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24597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2000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59055"/>
            <a:ext cx="12192000" cy="67983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1365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0730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7" baseType="lpstr">
      <vt:lpstr>Arial</vt:lpstr>
      <vt:lpstr>SimSun</vt:lpstr>
      <vt:lpstr>Wingdings</vt:lpstr>
      <vt:lpstr>Microsoft YaHei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25</cp:revision>
  <dcterms:created xsi:type="dcterms:W3CDTF">2019-06-19T02:08:00Z</dcterms:created>
  <dcterms:modified xsi:type="dcterms:W3CDTF">2020-12-02T02:09:27Z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