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2"/>
  </p:handoutMasterIdLst>
  <p:sldIdLst>
    <p:sldId id="256" r:id="rId3"/>
    <p:sldId id="257" r:id="rId5"/>
    <p:sldId id="258" r:id="rId6"/>
    <p:sldId id="259" r:id="rId7"/>
    <p:sldId id="260" r:id="rId8"/>
    <p:sldId id="261" r:id="rId9"/>
    <p:sldId id="285" r:id="rId10"/>
    <p:sldId id="262" r:id="rId11"/>
    <p:sldId id="284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handoutMaster" Target="handoutMasters/handoutMaster1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Microsoft YaHei" panose="020B0503020204020204" charset="-122"/>
                <a:ea typeface="Microsoft YaHei" panose="020B0503020204020204" charset="-122"/>
              </a:rPr>
            </a:fld>
            <a:endParaRPr lang="zh-CN" altLang="en-US" smtClean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Microsoft YaHei" panose="020B0503020204020204" charset="-122"/>
                <a:ea typeface="Microsoft YaHei" panose="020B0503020204020204" charset="-122"/>
              </a:rPr>
            </a:fld>
            <a:endParaRPr lang="zh-CN" altLang="en-US" smtClean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4.xml"/><Relationship Id="rId3" Type="http://schemas.openxmlformats.org/officeDocument/2006/relationships/image" Target="../media/image1.png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1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2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4.xml"/><Relationship Id="rId1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5.xml"/><Relationship Id="rId1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6.xml"/><Relationship Id="rId1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7.xml"/><Relationship Id="rId1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8.xml"/><Relationship Id="rId1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9.xml"/><Relationship Id="rId1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0.xml"/><Relationship Id="rId1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1.xml"/><Relationship Id="rId1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在此输入您的封面副标题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635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635"/>
            <a:ext cx="121926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192635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59055"/>
            <a:ext cx="12192635" cy="679894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635"/>
            <a:ext cx="12192000" cy="67925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-635"/>
            <a:ext cx="12192000" cy="68592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192635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136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635"/>
            <a:ext cx="1219327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59055" y="-635"/>
            <a:ext cx="12251055" cy="68592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249785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92710"/>
            <a:ext cx="12192635" cy="676529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635"/>
            <a:ext cx="1219263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136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-635"/>
            <a:ext cx="12193270" cy="68592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-635"/>
            <a:ext cx="12191365" cy="68592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635"/>
            <a:ext cx="1219200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0"/>
            <a:ext cx="1219136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26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WPS 演示</Application>
  <PresentationFormat>宽屏</PresentationFormat>
  <Paragraphs>4</Paragraphs>
  <Slides>28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4" baseType="lpstr">
      <vt:lpstr>Arial</vt:lpstr>
      <vt:lpstr>SimSun</vt:lpstr>
      <vt:lpstr>Wingdings</vt:lpstr>
      <vt:lpstr>Microsoft YaHei</vt:lpstr>
      <vt:lpstr>Arial Unicode MS</vt:lpstr>
      <vt:lpstr>Office 主题​​</vt:lpstr>
      <vt:lpstr>空白演示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26</cp:revision>
  <dcterms:created xsi:type="dcterms:W3CDTF">2019-06-19T02:08:00Z</dcterms:created>
  <dcterms:modified xsi:type="dcterms:W3CDTF">2020-12-02T06:25:41Z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