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8420" y="635"/>
            <a:ext cx="1224978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2020-12-02T06:47:40Z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