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30"/>
  </p:handoutMasterIdLst>
  <p:sldIdLst>
    <p:sldId id="256" r:id="rId3"/>
    <p:sldId id="257" r:id="rId5"/>
    <p:sldId id="258" r:id="rId6"/>
    <p:sldId id="259" r:id="rId7"/>
    <p:sldId id="282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8" d="100"/>
          <a:sy n="78" d="100"/>
        </p:scale>
        <p:origin x="654" y="5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Microsoft YaHei" panose="020B0503020204020204" charset="-122"/>
                <a:ea typeface="Microsoft YaHei" panose="020B0503020204020204" charset="-122"/>
              </a:rPr>
            </a:fld>
            <a:endParaRPr lang="zh-CN" altLang="en-US" smtClean="0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Microsoft YaHei" panose="020B0503020204020204" charset="-122"/>
                <a:ea typeface="Microsoft YaHei" panose="020B0503020204020204" charset="-122"/>
              </a:rPr>
            </a:fld>
            <a:endParaRPr lang="zh-CN" altLang="en-US" smtClean="0">
              <a:latin typeface="Microsoft YaHei" panose="020B0503020204020204" charset="-122"/>
              <a:ea typeface="Microsoft YaHei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4.xml"/><Relationship Id="rId3" Type="http://schemas.openxmlformats.org/officeDocument/2006/relationships/image" Target="../media/image1.png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3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4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5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6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7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8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9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0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1.xml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2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5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3.xml"/><Relationship Id="rId1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4.xml"/><Relationship Id="rId1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5.xml"/><Relationship Id="rId1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6.xml"/><Relationship Id="rId1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7.xml"/><Relationship Id="rId1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8.xml"/><Relationship Id="rId1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9.xml"/><Relationship Id="rId1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8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9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0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1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空白演示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在此输入您的封面副标题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35" y="0"/>
            <a:ext cx="1219327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35" y="635"/>
            <a:ext cx="1219263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0"/>
            <a:ext cx="12191365" cy="6858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-635"/>
            <a:ext cx="12192000" cy="6858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35" y="0"/>
            <a:ext cx="12192000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635"/>
            <a:ext cx="12192635" cy="685673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635"/>
            <a:ext cx="12192000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111760" y="635"/>
            <a:ext cx="12303760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-635"/>
            <a:ext cx="12191365" cy="68592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635"/>
            <a:ext cx="12192000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-635"/>
            <a:ext cx="12192635" cy="68592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35" y="635"/>
            <a:ext cx="12192000" cy="685673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35" y="0"/>
            <a:ext cx="12192000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35" y="0"/>
            <a:ext cx="1219263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-635"/>
            <a:ext cx="12192000" cy="6858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0"/>
            <a:ext cx="1219136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2.xml><?xml version="1.0" encoding="utf-8"?>
<p:tagLst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WPS 演示</Application>
  <PresentationFormat>宽屏</PresentationFormat>
  <Paragraphs>4</Paragraphs>
  <Slides>26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2" baseType="lpstr">
      <vt:lpstr>Arial</vt:lpstr>
      <vt:lpstr>SimSun</vt:lpstr>
      <vt:lpstr>Wingdings</vt:lpstr>
      <vt:lpstr>Microsoft YaHei</vt:lpstr>
      <vt:lpstr>Arial Unicode MS</vt:lpstr>
      <vt:lpstr>Office 主题​​</vt:lpstr>
      <vt:lpstr>空白演示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25</cp:revision>
  <dcterms:created xsi:type="dcterms:W3CDTF">2019-06-19T02:08:00Z</dcterms:created>
  <dcterms:modified xsi:type="dcterms:W3CDTF">2020-12-02T10:46:32Z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