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5245"/>
            <a:ext cx="12192000" cy="6802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2020-12-02T11:07:40Z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