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2000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2000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327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2020-12-02T11:15:49Z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