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0"/>
            <a:ext cx="12193270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073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2000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270"/>
            <a:ext cx="12192000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42875" y="-95885"/>
            <a:ext cx="12334240" cy="69526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Arial</vt:lpstr>
      <vt:lpstr>SimSun</vt:lpstr>
      <vt:lpstr>Wingdings</vt:lpstr>
      <vt:lpstr>Microsoft YaHei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25</cp:revision>
  <dcterms:created xsi:type="dcterms:W3CDTF">2019-06-19T02:08:00Z</dcterms:created>
  <dcterms:modified xsi:type="dcterms:W3CDTF">2020-12-02T11:40:45Z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