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8"/>
  </p:handout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Microsoft YaHei" panose="020B0503020204020204" charset="-122"/>
                <a:ea typeface="Microsoft YaHei" panose="020B0503020204020204" charset="-122"/>
              </a:rPr>
            </a:fld>
            <a:endParaRPr lang="zh-CN" altLang="en-US" smtClean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Microsoft YaHei" panose="020B0503020204020204" charset="-122"/>
                <a:ea typeface="Microsoft YaHei" panose="020B0503020204020204" charset="-122"/>
              </a:rPr>
            </a:fld>
            <a:endParaRPr lang="zh-CN" altLang="en-US" smtClean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4.xml"/><Relationship Id="rId3" Type="http://schemas.openxmlformats.org/officeDocument/2006/relationships/image" Target="../media/image1.png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7.xml"/><Relationship Id="rId1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在此输入您的封面副标题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0"/>
            <a:ext cx="12192000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635"/>
            <a:ext cx="1219263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0"/>
            <a:ext cx="1219136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0"/>
            <a:ext cx="12191365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0"/>
            <a:ext cx="12191365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635"/>
            <a:ext cx="1219327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0"/>
            <a:ext cx="1219136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67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635"/>
            <a:ext cx="1219327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0"/>
            <a:ext cx="1219136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1365" cy="68592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WPS 演示</Application>
  <PresentationFormat>宽屏</PresentationFormat>
  <Paragraphs>4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Arial</vt:lpstr>
      <vt:lpstr>SimSun</vt:lpstr>
      <vt:lpstr>Wingdings</vt:lpstr>
      <vt:lpstr>Microsoft YaHei</vt:lpstr>
      <vt:lpstr>Arial Unicode MS</vt:lpstr>
      <vt:lpstr>Office 主题​​</vt:lpstr>
      <vt:lpstr>空白演示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25</cp:revision>
  <dcterms:created xsi:type="dcterms:W3CDTF">2019-06-19T02:08:00Z</dcterms:created>
  <dcterms:modified xsi:type="dcterms:W3CDTF">2020-12-02T11:59:31Z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