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75765" y="-635"/>
            <a:ext cx="10515600" cy="62744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